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notesMasterIdLst>
    <p:notesMasterId r:id="rId45"/>
  </p:notesMasterIdLst>
  <p:handoutMasterIdLst>
    <p:handoutMasterId r:id="rId46"/>
  </p:handoutMasterIdLst>
  <p:sldIdLst>
    <p:sldId id="432" r:id="rId2"/>
    <p:sldId id="467" r:id="rId3"/>
    <p:sldId id="430" r:id="rId4"/>
    <p:sldId id="427" r:id="rId5"/>
    <p:sldId id="437" r:id="rId6"/>
    <p:sldId id="417" r:id="rId7"/>
    <p:sldId id="418" r:id="rId8"/>
    <p:sldId id="484" r:id="rId9"/>
    <p:sldId id="440" r:id="rId10"/>
    <p:sldId id="442" r:id="rId11"/>
    <p:sldId id="441" r:id="rId12"/>
    <p:sldId id="474" r:id="rId13"/>
    <p:sldId id="475" r:id="rId14"/>
    <p:sldId id="476" r:id="rId15"/>
    <p:sldId id="477" r:id="rId16"/>
    <p:sldId id="478" r:id="rId17"/>
    <p:sldId id="463" r:id="rId18"/>
    <p:sldId id="479" r:id="rId19"/>
    <p:sldId id="482" r:id="rId20"/>
    <p:sldId id="485" r:id="rId21"/>
    <p:sldId id="468" r:id="rId22"/>
    <p:sldId id="419" r:id="rId23"/>
    <p:sldId id="469" r:id="rId24"/>
    <p:sldId id="471" r:id="rId25"/>
    <p:sldId id="470" r:id="rId26"/>
    <p:sldId id="458" r:id="rId27"/>
    <p:sldId id="446" r:id="rId28"/>
    <p:sldId id="438" r:id="rId29"/>
    <p:sldId id="454" r:id="rId30"/>
    <p:sldId id="483" r:id="rId31"/>
    <p:sldId id="481" r:id="rId32"/>
    <p:sldId id="455" r:id="rId33"/>
    <p:sldId id="421" r:id="rId34"/>
    <p:sldId id="456" r:id="rId35"/>
    <p:sldId id="462" r:id="rId36"/>
    <p:sldId id="466" r:id="rId37"/>
    <p:sldId id="403" r:id="rId38"/>
    <p:sldId id="459" r:id="rId39"/>
    <p:sldId id="460" r:id="rId40"/>
    <p:sldId id="472" r:id="rId41"/>
    <p:sldId id="473" r:id="rId42"/>
    <p:sldId id="439" r:id="rId43"/>
    <p:sldId id="425" r:id="rId44"/>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ヒラギノ角ゴ Pro W3" charset="0"/>
        <a:cs typeface="Arial" charset="0"/>
      </a:defRPr>
    </a:lvl1pPr>
    <a:lvl2pPr marL="457200" algn="l" rtl="0" fontAlgn="base">
      <a:spcBef>
        <a:spcPct val="0"/>
      </a:spcBef>
      <a:spcAft>
        <a:spcPct val="0"/>
      </a:spcAft>
      <a:defRPr kern="1200">
        <a:solidFill>
          <a:schemeClr val="tx1"/>
        </a:solidFill>
        <a:latin typeface="Arial" charset="0"/>
        <a:ea typeface="ヒラギノ角ゴ Pro W3" charset="0"/>
        <a:cs typeface="Arial" charset="0"/>
      </a:defRPr>
    </a:lvl2pPr>
    <a:lvl3pPr marL="914400" algn="l" rtl="0" fontAlgn="base">
      <a:spcBef>
        <a:spcPct val="0"/>
      </a:spcBef>
      <a:spcAft>
        <a:spcPct val="0"/>
      </a:spcAft>
      <a:defRPr kern="1200">
        <a:solidFill>
          <a:schemeClr val="tx1"/>
        </a:solidFill>
        <a:latin typeface="Arial" charset="0"/>
        <a:ea typeface="ヒラギノ角ゴ Pro W3" charset="0"/>
        <a:cs typeface="Arial" charset="0"/>
      </a:defRPr>
    </a:lvl3pPr>
    <a:lvl4pPr marL="1371600" algn="l" rtl="0" fontAlgn="base">
      <a:spcBef>
        <a:spcPct val="0"/>
      </a:spcBef>
      <a:spcAft>
        <a:spcPct val="0"/>
      </a:spcAft>
      <a:defRPr kern="1200">
        <a:solidFill>
          <a:schemeClr val="tx1"/>
        </a:solidFill>
        <a:latin typeface="Arial" charset="0"/>
        <a:ea typeface="ヒラギノ角ゴ Pro W3" charset="0"/>
        <a:cs typeface="Arial" charset="0"/>
      </a:defRPr>
    </a:lvl4pPr>
    <a:lvl5pPr marL="1828800" algn="l" rtl="0" fontAlgn="base">
      <a:spcBef>
        <a:spcPct val="0"/>
      </a:spcBef>
      <a:spcAft>
        <a:spcPct val="0"/>
      </a:spcAft>
      <a:defRPr kern="1200">
        <a:solidFill>
          <a:schemeClr val="tx1"/>
        </a:solidFill>
        <a:latin typeface="Arial" charset="0"/>
        <a:ea typeface="ヒラギノ角ゴ Pro W3" charset="0"/>
        <a:cs typeface="Arial" charset="0"/>
      </a:defRPr>
    </a:lvl5pPr>
    <a:lvl6pPr marL="2286000" algn="l" defTabSz="457200" rtl="0" eaLnBrk="1" latinLnBrk="0" hangingPunct="1">
      <a:defRPr kern="1200">
        <a:solidFill>
          <a:schemeClr val="tx1"/>
        </a:solidFill>
        <a:latin typeface="Arial" charset="0"/>
        <a:ea typeface="ヒラギノ角ゴ Pro W3" charset="0"/>
        <a:cs typeface="Arial" charset="0"/>
      </a:defRPr>
    </a:lvl6pPr>
    <a:lvl7pPr marL="2743200" algn="l" defTabSz="457200" rtl="0" eaLnBrk="1" latinLnBrk="0" hangingPunct="1">
      <a:defRPr kern="1200">
        <a:solidFill>
          <a:schemeClr val="tx1"/>
        </a:solidFill>
        <a:latin typeface="Arial" charset="0"/>
        <a:ea typeface="ヒラギノ角ゴ Pro W3" charset="0"/>
        <a:cs typeface="Arial" charset="0"/>
      </a:defRPr>
    </a:lvl7pPr>
    <a:lvl8pPr marL="3200400" algn="l" defTabSz="457200" rtl="0" eaLnBrk="1" latinLnBrk="0" hangingPunct="1">
      <a:defRPr kern="1200">
        <a:solidFill>
          <a:schemeClr val="tx1"/>
        </a:solidFill>
        <a:latin typeface="Arial" charset="0"/>
        <a:ea typeface="ヒラギノ角ゴ Pro W3" charset="0"/>
        <a:cs typeface="Arial" charset="0"/>
      </a:defRPr>
    </a:lvl8pPr>
    <a:lvl9pPr marL="3657600" algn="l" defTabSz="457200" rtl="0" eaLnBrk="1" latinLnBrk="0" hangingPunct="1">
      <a:defRPr kern="1200">
        <a:solidFill>
          <a:schemeClr val="tx1"/>
        </a:solidFill>
        <a:latin typeface="Arial" charset="0"/>
        <a:ea typeface="ヒラギノ角ゴ Pro W3"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88">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scaleToFitPaper="1" frameSlides="1"/>
  <p:clrMru>
    <a:srgbClr val="FF9300"/>
    <a:srgbClr val="9B79C9"/>
    <a:srgbClr val="5CD034"/>
    <a:srgbClr val="FFCD23"/>
    <a:srgbClr val="FFFC00"/>
    <a:srgbClr val="FFFFDC"/>
    <a:srgbClr val="063052"/>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16" autoAdjust="0"/>
    <p:restoredTop sz="83439" autoAdjust="0"/>
  </p:normalViewPr>
  <p:slideViewPr>
    <p:cSldViewPr showGuides="1">
      <p:cViewPr varScale="1">
        <p:scale>
          <a:sx n="85" d="100"/>
          <a:sy n="85" d="100"/>
        </p:scale>
        <p:origin x="560" y="168"/>
      </p:cViewPr>
      <p:guideLst>
        <p:guide orient="horz" pos="2160"/>
        <p:guide pos="2880"/>
        <p:guide pos="3888"/>
      </p:guideLst>
    </p:cSldViewPr>
  </p:slideViewPr>
  <p:outlineViewPr>
    <p:cViewPr>
      <p:scale>
        <a:sx n="33" d="100"/>
        <a:sy n="33" d="100"/>
      </p:scale>
      <p:origin x="0" y="-593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5" d="100"/>
          <a:sy n="95" d="100"/>
        </p:scale>
        <p:origin x="3680" y="18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792B6A-F867-5847-A175-47D380CD53C2}" type="doc">
      <dgm:prSet loTypeId="urn:microsoft.com/office/officeart/2008/layout/AscendingPictureAccentProcess" loCatId="" qsTypeId="urn:microsoft.com/office/officeart/2005/8/quickstyle/simple4" qsCatId="simple" csTypeId="urn:microsoft.com/office/officeart/2005/8/colors/accent1_2" csCatId="accent1" phldr="1"/>
      <dgm:spPr/>
      <dgm:t>
        <a:bodyPr/>
        <a:lstStyle/>
        <a:p>
          <a:endParaRPr lang="de-DE"/>
        </a:p>
      </dgm:t>
    </dgm:pt>
    <dgm:pt modelId="{2AED71B6-C699-6D49-B398-82C963350262}">
      <dgm:prSet custT="1"/>
      <dgm:spPr/>
      <dgm:t>
        <a:bodyPr/>
        <a:lstStyle/>
        <a:p>
          <a:pPr rtl="0"/>
          <a:r>
            <a:rPr lang="de-CH" sz="1600" b="1" dirty="0" err="1" smtClean="0"/>
            <a:t>Mastering</a:t>
          </a:r>
          <a:r>
            <a:rPr lang="de-CH" sz="1600" dirty="0" smtClean="0"/>
            <a:t> </a:t>
          </a:r>
          <a:r>
            <a:rPr lang="de-CH" sz="1600" b="1" dirty="0" err="1" smtClean="0"/>
            <a:t>fundamentals</a:t>
          </a:r>
          <a:endParaRPr lang="de-CH" sz="1600" dirty="0"/>
        </a:p>
      </dgm:t>
    </dgm:pt>
    <dgm:pt modelId="{FB907403-7D1C-EC47-83FD-9BE76A0BA1BE}" type="parTrans" cxnId="{EBC61F8E-1C32-E849-8B79-AC2769C3F33D}">
      <dgm:prSet/>
      <dgm:spPr/>
      <dgm:t>
        <a:bodyPr/>
        <a:lstStyle/>
        <a:p>
          <a:endParaRPr lang="de-DE"/>
        </a:p>
      </dgm:t>
    </dgm:pt>
    <dgm:pt modelId="{9F0853A5-A781-9547-A8FF-48DB1580562C}" type="sibTrans" cxnId="{EBC61F8E-1C32-E849-8B79-AC2769C3F33D}">
      <dgm:prSet/>
      <dgm:spPr/>
      <dgm:t>
        <a:bodyPr/>
        <a:lstStyle/>
        <a:p>
          <a:endParaRPr lang="de-DE"/>
        </a:p>
      </dgm:t>
    </dgm:pt>
    <dgm:pt modelId="{D5C6236A-EBDD-A544-92CC-95F6DC8042D9}">
      <dgm:prSet custT="1"/>
      <dgm:spPr/>
      <dgm:t>
        <a:bodyPr/>
        <a:lstStyle/>
        <a:p>
          <a:pPr rtl="0"/>
          <a:r>
            <a:rPr lang="de-CH" sz="1800" b="1" dirty="0" smtClean="0"/>
            <a:t>Learning </a:t>
          </a:r>
          <a:r>
            <a:rPr lang="de-CH" sz="1800" b="1" dirty="0" err="1" smtClean="0"/>
            <a:t>your</a:t>
          </a:r>
          <a:r>
            <a:rPr lang="de-CH" sz="1800" b="1" dirty="0" smtClean="0"/>
            <a:t> style</a:t>
          </a:r>
          <a:endParaRPr lang="de-CH" sz="1800" dirty="0"/>
        </a:p>
      </dgm:t>
    </dgm:pt>
    <dgm:pt modelId="{A6994244-7400-D74C-B643-E1496E707B8C}" type="parTrans" cxnId="{758045C5-5504-4E49-92B2-DC5AA9F5EEA1}">
      <dgm:prSet/>
      <dgm:spPr/>
      <dgm:t>
        <a:bodyPr/>
        <a:lstStyle/>
        <a:p>
          <a:endParaRPr lang="de-DE"/>
        </a:p>
      </dgm:t>
    </dgm:pt>
    <dgm:pt modelId="{03CFF807-8022-0647-A5AA-8096F93DA54C}" type="sibTrans" cxnId="{758045C5-5504-4E49-92B2-DC5AA9F5EEA1}">
      <dgm:prSet/>
      <dgm:spPr/>
      <dgm:t>
        <a:bodyPr/>
        <a:lstStyle/>
        <a:p>
          <a:endParaRPr lang="de-DE"/>
        </a:p>
      </dgm:t>
    </dgm:pt>
    <dgm:pt modelId="{1AED3D4C-9368-C14E-B372-51191B03E0E9}">
      <dgm:prSet custT="1"/>
      <dgm:spPr/>
      <dgm:t>
        <a:bodyPr/>
        <a:lstStyle/>
        <a:p>
          <a:pPr rtl="0"/>
          <a:r>
            <a:rPr lang="de-CH" sz="1600" b="1" dirty="0" smtClean="0"/>
            <a:t>Building </a:t>
          </a:r>
          <a:r>
            <a:rPr lang="de-CH" sz="1600" b="1" dirty="0" err="1" smtClean="0"/>
            <a:t>skills</a:t>
          </a:r>
          <a:endParaRPr lang="de-CH" sz="1600" dirty="0"/>
        </a:p>
      </dgm:t>
    </dgm:pt>
    <dgm:pt modelId="{AB25DD95-A917-194F-8576-70654ED5C7BF}" type="parTrans" cxnId="{0BF35EB8-E1FD-E442-AC17-BD78DB46EAF7}">
      <dgm:prSet/>
      <dgm:spPr/>
      <dgm:t>
        <a:bodyPr/>
        <a:lstStyle/>
        <a:p>
          <a:endParaRPr lang="de-DE"/>
        </a:p>
      </dgm:t>
    </dgm:pt>
    <dgm:pt modelId="{DB6B1D20-1881-E941-837F-C2FDED230ED6}" type="sibTrans" cxnId="{0BF35EB8-E1FD-E442-AC17-BD78DB46EAF7}">
      <dgm:prSet/>
      <dgm:spPr/>
      <dgm:t>
        <a:bodyPr/>
        <a:lstStyle/>
        <a:p>
          <a:endParaRPr lang="de-DE"/>
        </a:p>
      </dgm:t>
    </dgm:pt>
    <dgm:pt modelId="{802C12AA-4B92-8744-98BD-025628DB1EDE}">
      <dgm:prSet custT="1"/>
      <dgm:spPr/>
      <dgm:t>
        <a:bodyPr/>
        <a:lstStyle/>
        <a:p>
          <a:pPr rtl="0"/>
          <a:r>
            <a:rPr lang="de-CH" sz="1600" b="1" dirty="0" err="1" smtClean="0"/>
            <a:t>Demonstrating</a:t>
          </a:r>
          <a:r>
            <a:rPr lang="de-CH" sz="1600" dirty="0" smtClean="0"/>
            <a:t> </a:t>
          </a:r>
          <a:r>
            <a:rPr lang="de-CH" sz="1600" b="1" dirty="0" err="1" smtClean="0"/>
            <a:t>expertise</a:t>
          </a:r>
          <a:endParaRPr lang="de-CH" sz="1600" dirty="0"/>
        </a:p>
      </dgm:t>
    </dgm:pt>
    <dgm:pt modelId="{F9F88483-BEB0-8B42-A27B-43015A7E6ECE}" type="parTrans" cxnId="{C14DA8B9-3A7A-DE45-8D83-274CAB47BF63}">
      <dgm:prSet/>
      <dgm:spPr/>
      <dgm:t>
        <a:bodyPr/>
        <a:lstStyle/>
        <a:p>
          <a:endParaRPr lang="de-DE"/>
        </a:p>
      </dgm:t>
    </dgm:pt>
    <dgm:pt modelId="{188DEACD-47F0-DF45-972A-8D5F53E1E2E8}" type="sibTrans" cxnId="{C14DA8B9-3A7A-DE45-8D83-274CAB47BF63}">
      <dgm:prSet/>
      <dgm:spPr/>
      <dgm:t>
        <a:bodyPr/>
        <a:lstStyle/>
        <a:p>
          <a:endParaRPr lang="de-DE"/>
        </a:p>
      </dgm:t>
    </dgm:pt>
    <dgm:pt modelId="{47203D6B-42E4-1A4A-9569-A96282BF1365}">
      <dgm:prSet custT="1"/>
      <dgm:spPr/>
      <dgm:t>
        <a:bodyPr/>
        <a:lstStyle/>
        <a:p>
          <a:pPr rtl="0"/>
          <a:r>
            <a:rPr lang="de-CH" sz="1600" b="1" dirty="0" err="1" smtClean="0"/>
            <a:t>Increasing</a:t>
          </a:r>
          <a:r>
            <a:rPr lang="de-CH" sz="1600" b="1" dirty="0" smtClean="0"/>
            <a:t> </a:t>
          </a:r>
          <a:r>
            <a:rPr lang="de-CH" sz="1600" b="1" dirty="0" err="1" smtClean="0"/>
            <a:t>knowledge</a:t>
          </a:r>
          <a:endParaRPr lang="de-CH" sz="1600" dirty="0"/>
        </a:p>
      </dgm:t>
    </dgm:pt>
    <dgm:pt modelId="{685944FE-3E47-0143-9C78-7F3FE6780AE8}" type="parTrans" cxnId="{CA8C6032-9FA6-C745-B3A6-124FD255C85C}">
      <dgm:prSet/>
      <dgm:spPr/>
      <dgm:t>
        <a:bodyPr/>
        <a:lstStyle/>
        <a:p>
          <a:endParaRPr lang="de-DE"/>
        </a:p>
      </dgm:t>
    </dgm:pt>
    <dgm:pt modelId="{68774463-3647-9A40-9C50-73D46F463940}" type="sibTrans" cxnId="{CA8C6032-9FA6-C745-B3A6-124FD255C85C}">
      <dgm:prSet/>
      <dgm:spPr/>
      <dgm:t>
        <a:bodyPr/>
        <a:lstStyle/>
        <a:p>
          <a:endParaRPr lang="de-DE"/>
        </a:p>
      </dgm:t>
    </dgm:pt>
    <dgm:pt modelId="{976325F8-9E17-E442-B508-25CFD0C525CB}" type="pres">
      <dgm:prSet presAssocID="{4A792B6A-F867-5847-A175-47D380CD53C2}" presName="Name0" presStyleCnt="0">
        <dgm:presLayoutVars>
          <dgm:chMax val="7"/>
          <dgm:chPref val="7"/>
          <dgm:dir/>
        </dgm:presLayoutVars>
      </dgm:prSet>
      <dgm:spPr/>
    </dgm:pt>
    <dgm:pt modelId="{7ACE1FA1-482B-A44E-9A3C-2E7A75DCCEAD}" type="pres">
      <dgm:prSet presAssocID="{4A792B6A-F867-5847-A175-47D380CD53C2}" presName="dot1" presStyleLbl="alignNode1" presStyleIdx="0" presStyleCnt="15"/>
      <dgm:spPr/>
    </dgm:pt>
    <dgm:pt modelId="{747877F7-8B33-1149-A411-C2FD6E17163F}" type="pres">
      <dgm:prSet presAssocID="{4A792B6A-F867-5847-A175-47D380CD53C2}" presName="dot2" presStyleLbl="alignNode1" presStyleIdx="1" presStyleCnt="15"/>
      <dgm:spPr/>
    </dgm:pt>
    <dgm:pt modelId="{8B70EE65-4ADD-194C-A9D6-97DCB351A9C6}" type="pres">
      <dgm:prSet presAssocID="{4A792B6A-F867-5847-A175-47D380CD53C2}" presName="dot3" presStyleLbl="alignNode1" presStyleIdx="2" presStyleCnt="15"/>
      <dgm:spPr/>
    </dgm:pt>
    <dgm:pt modelId="{84A1DB41-247B-9B4D-B199-B9302F28659F}" type="pres">
      <dgm:prSet presAssocID="{4A792B6A-F867-5847-A175-47D380CD53C2}" presName="dot4" presStyleLbl="alignNode1" presStyleIdx="3" presStyleCnt="15"/>
      <dgm:spPr/>
    </dgm:pt>
    <dgm:pt modelId="{B772E76C-F67F-DC4C-8DCC-5A55EDCB14C1}" type="pres">
      <dgm:prSet presAssocID="{4A792B6A-F867-5847-A175-47D380CD53C2}" presName="dot5" presStyleLbl="alignNode1" presStyleIdx="4" presStyleCnt="15"/>
      <dgm:spPr/>
    </dgm:pt>
    <dgm:pt modelId="{6CCD8BF6-58EF-1445-9233-409F33E512F7}" type="pres">
      <dgm:prSet presAssocID="{4A792B6A-F867-5847-A175-47D380CD53C2}" presName="dot6" presStyleLbl="alignNode1" presStyleIdx="5" presStyleCnt="15"/>
      <dgm:spPr/>
    </dgm:pt>
    <dgm:pt modelId="{BF499455-907D-5E43-A3C3-8F1FDF616F33}" type="pres">
      <dgm:prSet presAssocID="{4A792B6A-F867-5847-A175-47D380CD53C2}" presName="dot7" presStyleLbl="alignNode1" presStyleIdx="6" presStyleCnt="15"/>
      <dgm:spPr/>
    </dgm:pt>
    <dgm:pt modelId="{56E3B9A0-D2A3-D94E-8D0B-53CC9BEC6432}" type="pres">
      <dgm:prSet presAssocID="{4A792B6A-F867-5847-A175-47D380CD53C2}" presName="dot8" presStyleLbl="alignNode1" presStyleIdx="7" presStyleCnt="15"/>
      <dgm:spPr/>
    </dgm:pt>
    <dgm:pt modelId="{52CF4759-3DB6-9044-A460-A5FF29C1E431}" type="pres">
      <dgm:prSet presAssocID="{4A792B6A-F867-5847-A175-47D380CD53C2}" presName="dotArrow1" presStyleLbl="alignNode1" presStyleIdx="8" presStyleCnt="15"/>
      <dgm:spPr/>
    </dgm:pt>
    <dgm:pt modelId="{98BF4EC0-EDAD-DD48-B820-25419569B6AF}" type="pres">
      <dgm:prSet presAssocID="{4A792B6A-F867-5847-A175-47D380CD53C2}" presName="dotArrow2" presStyleLbl="alignNode1" presStyleIdx="9" presStyleCnt="15"/>
      <dgm:spPr/>
    </dgm:pt>
    <dgm:pt modelId="{C62C7DB2-6AEF-2F4E-B7C7-670550DEE83D}" type="pres">
      <dgm:prSet presAssocID="{4A792B6A-F867-5847-A175-47D380CD53C2}" presName="dotArrow3" presStyleLbl="alignNode1" presStyleIdx="10" presStyleCnt="15"/>
      <dgm:spPr/>
    </dgm:pt>
    <dgm:pt modelId="{2E93D41F-D40E-7145-9248-44A1B7180E21}" type="pres">
      <dgm:prSet presAssocID="{4A792B6A-F867-5847-A175-47D380CD53C2}" presName="dotArrow4" presStyleLbl="alignNode1" presStyleIdx="11" presStyleCnt="15"/>
      <dgm:spPr/>
    </dgm:pt>
    <dgm:pt modelId="{747AF63D-9813-B04C-AC35-B7802AE5C47A}" type="pres">
      <dgm:prSet presAssocID="{4A792B6A-F867-5847-A175-47D380CD53C2}" presName="dotArrow5" presStyleLbl="alignNode1" presStyleIdx="12" presStyleCnt="15"/>
      <dgm:spPr/>
    </dgm:pt>
    <dgm:pt modelId="{9DB3240A-C5F4-E243-AB86-E36A5DB61730}" type="pres">
      <dgm:prSet presAssocID="{4A792B6A-F867-5847-A175-47D380CD53C2}" presName="dotArrow6" presStyleLbl="alignNode1" presStyleIdx="13" presStyleCnt="15"/>
      <dgm:spPr/>
    </dgm:pt>
    <dgm:pt modelId="{D4A7F1EA-87B4-AA48-A05B-31034CFBFCDB}" type="pres">
      <dgm:prSet presAssocID="{4A792B6A-F867-5847-A175-47D380CD53C2}" presName="dotArrow7" presStyleLbl="alignNode1" presStyleIdx="14" presStyleCnt="15"/>
      <dgm:spPr/>
    </dgm:pt>
    <dgm:pt modelId="{A62D1044-B3C4-3C45-A517-598C8C161CF8}" type="pres">
      <dgm:prSet presAssocID="{2AED71B6-C699-6D49-B398-82C963350262}" presName="parTx1" presStyleLbl="node1" presStyleIdx="0" presStyleCnt="5"/>
      <dgm:spPr/>
    </dgm:pt>
    <dgm:pt modelId="{D4F15E8F-ADA9-7D49-9F9B-86EF17ACAD1B}" type="pres">
      <dgm:prSet presAssocID="{9F0853A5-A781-9547-A8FF-48DB1580562C}" presName="picture1" presStyleCnt="0"/>
      <dgm:spPr/>
    </dgm:pt>
    <dgm:pt modelId="{8053E41B-D08B-3647-98EC-5C3CA46EB066}" type="pres">
      <dgm:prSet presAssocID="{9F0853A5-A781-9547-A8FF-48DB1580562C}" presName="imageRepeatNode" presStyleLbl="fgImgPlace1" presStyleIdx="0" presStyleCnt="5"/>
      <dgm:spPr/>
    </dgm:pt>
    <dgm:pt modelId="{1AA8372B-3AC7-0F4D-9D53-F82CF78D6AD9}" type="pres">
      <dgm:prSet presAssocID="{D5C6236A-EBDD-A544-92CC-95F6DC8042D9}" presName="parTx2" presStyleLbl="node1" presStyleIdx="1" presStyleCnt="5"/>
      <dgm:spPr/>
    </dgm:pt>
    <dgm:pt modelId="{1A62E5ED-11D5-BF49-AA02-487849107ECA}" type="pres">
      <dgm:prSet presAssocID="{03CFF807-8022-0647-A5AA-8096F93DA54C}" presName="picture2" presStyleCnt="0"/>
      <dgm:spPr/>
    </dgm:pt>
    <dgm:pt modelId="{27BD149E-92F0-7146-8671-0D62F7332739}" type="pres">
      <dgm:prSet presAssocID="{03CFF807-8022-0647-A5AA-8096F93DA54C}" presName="imageRepeatNode" presStyleLbl="fgImgPlace1" presStyleIdx="1" presStyleCnt="5"/>
      <dgm:spPr/>
    </dgm:pt>
    <dgm:pt modelId="{3336E946-062D-5643-B031-354D5C3F37B1}" type="pres">
      <dgm:prSet presAssocID="{47203D6B-42E4-1A4A-9569-A96282BF1365}" presName="parTx3" presStyleLbl="node1" presStyleIdx="2" presStyleCnt="5"/>
      <dgm:spPr/>
    </dgm:pt>
    <dgm:pt modelId="{9D7F1604-C677-B04B-AAAB-6DC6A8FB160E}" type="pres">
      <dgm:prSet presAssocID="{68774463-3647-9A40-9C50-73D46F463940}" presName="picture3" presStyleCnt="0"/>
      <dgm:spPr/>
    </dgm:pt>
    <dgm:pt modelId="{03EEE6FC-55AA-2C48-894D-A5021B3BF5F9}" type="pres">
      <dgm:prSet presAssocID="{68774463-3647-9A40-9C50-73D46F463940}" presName="imageRepeatNode" presStyleLbl="fgImgPlace1" presStyleIdx="2" presStyleCnt="5"/>
      <dgm:spPr/>
    </dgm:pt>
    <dgm:pt modelId="{F7DC31CC-BF08-B841-92C1-C8DDD0076BCC}" type="pres">
      <dgm:prSet presAssocID="{1AED3D4C-9368-C14E-B372-51191B03E0E9}" presName="parTx4" presStyleLbl="node1" presStyleIdx="3" presStyleCnt="5"/>
      <dgm:spPr/>
    </dgm:pt>
    <dgm:pt modelId="{3EFE21AA-109B-DF4F-B0FC-F198E4CCED3C}" type="pres">
      <dgm:prSet presAssocID="{DB6B1D20-1881-E941-837F-C2FDED230ED6}" presName="picture4" presStyleCnt="0"/>
      <dgm:spPr/>
    </dgm:pt>
    <dgm:pt modelId="{B263E1D9-FC0B-4D46-843A-5F90B6212425}" type="pres">
      <dgm:prSet presAssocID="{DB6B1D20-1881-E941-837F-C2FDED230ED6}" presName="imageRepeatNode" presStyleLbl="fgImgPlace1" presStyleIdx="3" presStyleCnt="5"/>
      <dgm:spPr/>
    </dgm:pt>
    <dgm:pt modelId="{A1586F55-AF91-A943-A908-88D6DA68CF53}" type="pres">
      <dgm:prSet presAssocID="{802C12AA-4B92-8744-98BD-025628DB1EDE}" presName="parTx5" presStyleLbl="node1" presStyleIdx="4" presStyleCnt="5"/>
      <dgm:spPr/>
    </dgm:pt>
    <dgm:pt modelId="{B2ECE49E-7501-8C47-BA48-114D7F5C77FE}" type="pres">
      <dgm:prSet presAssocID="{188DEACD-47F0-DF45-972A-8D5F53E1E2E8}" presName="picture5" presStyleCnt="0"/>
      <dgm:spPr/>
    </dgm:pt>
    <dgm:pt modelId="{104E879E-D35C-6048-B2F9-22C6F6CB7507}" type="pres">
      <dgm:prSet presAssocID="{188DEACD-47F0-DF45-972A-8D5F53E1E2E8}" presName="imageRepeatNode" presStyleLbl="fgImgPlace1" presStyleIdx="4" presStyleCnt="5"/>
      <dgm:spPr/>
    </dgm:pt>
  </dgm:ptLst>
  <dgm:cxnLst>
    <dgm:cxn modelId="{3627EF9D-DB33-494D-8C11-85307BF6386B}" type="presOf" srcId="{802C12AA-4B92-8744-98BD-025628DB1EDE}" destId="{A1586F55-AF91-A943-A908-88D6DA68CF53}" srcOrd="0" destOrd="0" presId="urn:microsoft.com/office/officeart/2008/layout/AscendingPictureAccentProcess"/>
    <dgm:cxn modelId="{CA8C6032-9FA6-C745-B3A6-124FD255C85C}" srcId="{4A792B6A-F867-5847-A175-47D380CD53C2}" destId="{47203D6B-42E4-1A4A-9569-A96282BF1365}" srcOrd="2" destOrd="0" parTransId="{685944FE-3E47-0143-9C78-7F3FE6780AE8}" sibTransId="{68774463-3647-9A40-9C50-73D46F463940}"/>
    <dgm:cxn modelId="{837B91D0-77DE-A74F-966C-6BCC5E22E9E8}" type="presOf" srcId="{DB6B1D20-1881-E941-837F-C2FDED230ED6}" destId="{B263E1D9-FC0B-4D46-843A-5F90B6212425}" srcOrd="0" destOrd="0" presId="urn:microsoft.com/office/officeart/2008/layout/AscendingPictureAccentProcess"/>
    <dgm:cxn modelId="{3203F069-583B-A64E-9E78-8A0B4CCB1A80}" type="presOf" srcId="{188DEACD-47F0-DF45-972A-8D5F53E1E2E8}" destId="{104E879E-D35C-6048-B2F9-22C6F6CB7507}" srcOrd="0" destOrd="0" presId="urn:microsoft.com/office/officeart/2008/layout/AscendingPictureAccentProcess"/>
    <dgm:cxn modelId="{44842615-B1F7-9949-9105-0A484BF415ED}" type="presOf" srcId="{03CFF807-8022-0647-A5AA-8096F93DA54C}" destId="{27BD149E-92F0-7146-8671-0D62F7332739}" srcOrd="0" destOrd="0" presId="urn:microsoft.com/office/officeart/2008/layout/AscendingPictureAccentProcess"/>
    <dgm:cxn modelId="{FA6ABAF5-284B-CD4B-8546-45ACE95DCC2A}" type="presOf" srcId="{68774463-3647-9A40-9C50-73D46F463940}" destId="{03EEE6FC-55AA-2C48-894D-A5021B3BF5F9}" srcOrd="0" destOrd="0" presId="urn:microsoft.com/office/officeart/2008/layout/AscendingPictureAccentProcess"/>
    <dgm:cxn modelId="{62410D34-B350-224D-AE08-CEC0340C16F1}" type="presOf" srcId="{9F0853A5-A781-9547-A8FF-48DB1580562C}" destId="{8053E41B-D08B-3647-98EC-5C3CA46EB066}" srcOrd="0" destOrd="0" presId="urn:microsoft.com/office/officeart/2008/layout/AscendingPictureAccentProcess"/>
    <dgm:cxn modelId="{4168521D-0957-AB41-AFAA-99E66AAF83DE}" type="presOf" srcId="{2AED71B6-C699-6D49-B398-82C963350262}" destId="{A62D1044-B3C4-3C45-A517-598C8C161CF8}" srcOrd="0" destOrd="0" presId="urn:microsoft.com/office/officeart/2008/layout/AscendingPictureAccentProcess"/>
    <dgm:cxn modelId="{0BF35EB8-E1FD-E442-AC17-BD78DB46EAF7}" srcId="{4A792B6A-F867-5847-A175-47D380CD53C2}" destId="{1AED3D4C-9368-C14E-B372-51191B03E0E9}" srcOrd="3" destOrd="0" parTransId="{AB25DD95-A917-194F-8576-70654ED5C7BF}" sibTransId="{DB6B1D20-1881-E941-837F-C2FDED230ED6}"/>
    <dgm:cxn modelId="{758045C5-5504-4E49-92B2-DC5AA9F5EEA1}" srcId="{4A792B6A-F867-5847-A175-47D380CD53C2}" destId="{D5C6236A-EBDD-A544-92CC-95F6DC8042D9}" srcOrd="1" destOrd="0" parTransId="{A6994244-7400-D74C-B643-E1496E707B8C}" sibTransId="{03CFF807-8022-0647-A5AA-8096F93DA54C}"/>
    <dgm:cxn modelId="{EBC61F8E-1C32-E849-8B79-AC2769C3F33D}" srcId="{4A792B6A-F867-5847-A175-47D380CD53C2}" destId="{2AED71B6-C699-6D49-B398-82C963350262}" srcOrd="0" destOrd="0" parTransId="{FB907403-7D1C-EC47-83FD-9BE76A0BA1BE}" sibTransId="{9F0853A5-A781-9547-A8FF-48DB1580562C}"/>
    <dgm:cxn modelId="{139FA65D-3AA1-5543-A5E0-BF1F5978991E}" type="presOf" srcId="{4A792B6A-F867-5847-A175-47D380CD53C2}" destId="{976325F8-9E17-E442-B508-25CFD0C525CB}" srcOrd="0" destOrd="0" presId="urn:microsoft.com/office/officeart/2008/layout/AscendingPictureAccentProcess"/>
    <dgm:cxn modelId="{C14DA8B9-3A7A-DE45-8D83-274CAB47BF63}" srcId="{4A792B6A-F867-5847-A175-47D380CD53C2}" destId="{802C12AA-4B92-8744-98BD-025628DB1EDE}" srcOrd="4" destOrd="0" parTransId="{F9F88483-BEB0-8B42-A27B-43015A7E6ECE}" sibTransId="{188DEACD-47F0-DF45-972A-8D5F53E1E2E8}"/>
    <dgm:cxn modelId="{EF8925DF-7833-364C-AA3B-509980A32054}" type="presOf" srcId="{D5C6236A-EBDD-A544-92CC-95F6DC8042D9}" destId="{1AA8372B-3AC7-0F4D-9D53-F82CF78D6AD9}" srcOrd="0" destOrd="0" presId="urn:microsoft.com/office/officeart/2008/layout/AscendingPictureAccentProcess"/>
    <dgm:cxn modelId="{E3418910-D090-E64A-A0C6-137426F786D5}" type="presOf" srcId="{1AED3D4C-9368-C14E-B372-51191B03E0E9}" destId="{F7DC31CC-BF08-B841-92C1-C8DDD0076BCC}" srcOrd="0" destOrd="0" presId="urn:microsoft.com/office/officeart/2008/layout/AscendingPictureAccentProcess"/>
    <dgm:cxn modelId="{60820F64-CF33-AF49-9D9B-7B9987457305}" type="presOf" srcId="{47203D6B-42E4-1A4A-9569-A96282BF1365}" destId="{3336E946-062D-5643-B031-354D5C3F37B1}" srcOrd="0" destOrd="0" presId="urn:microsoft.com/office/officeart/2008/layout/AscendingPictureAccentProcess"/>
    <dgm:cxn modelId="{8F1488A0-F701-C04C-BB05-565A8D941171}" type="presParOf" srcId="{976325F8-9E17-E442-B508-25CFD0C525CB}" destId="{7ACE1FA1-482B-A44E-9A3C-2E7A75DCCEAD}" srcOrd="0" destOrd="0" presId="urn:microsoft.com/office/officeart/2008/layout/AscendingPictureAccentProcess"/>
    <dgm:cxn modelId="{CCD3FBB3-F6B2-E347-8268-AF1D762CAA08}" type="presParOf" srcId="{976325F8-9E17-E442-B508-25CFD0C525CB}" destId="{747877F7-8B33-1149-A411-C2FD6E17163F}" srcOrd="1" destOrd="0" presId="urn:microsoft.com/office/officeart/2008/layout/AscendingPictureAccentProcess"/>
    <dgm:cxn modelId="{E7DF90E2-9DE3-EF40-8412-827AE422996A}" type="presParOf" srcId="{976325F8-9E17-E442-B508-25CFD0C525CB}" destId="{8B70EE65-4ADD-194C-A9D6-97DCB351A9C6}" srcOrd="2" destOrd="0" presId="urn:microsoft.com/office/officeart/2008/layout/AscendingPictureAccentProcess"/>
    <dgm:cxn modelId="{6267F57B-A427-3F4B-BBD9-77BF2723DF8B}" type="presParOf" srcId="{976325F8-9E17-E442-B508-25CFD0C525CB}" destId="{84A1DB41-247B-9B4D-B199-B9302F28659F}" srcOrd="3" destOrd="0" presId="urn:microsoft.com/office/officeart/2008/layout/AscendingPictureAccentProcess"/>
    <dgm:cxn modelId="{39F7255B-F819-9D49-A28F-FC08C1533978}" type="presParOf" srcId="{976325F8-9E17-E442-B508-25CFD0C525CB}" destId="{B772E76C-F67F-DC4C-8DCC-5A55EDCB14C1}" srcOrd="4" destOrd="0" presId="urn:microsoft.com/office/officeart/2008/layout/AscendingPictureAccentProcess"/>
    <dgm:cxn modelId="{8D1C497A-F80A-5048-A0AB-CB35AC3F24A2}" type="presParOf" srcId="{976325F8-9E17-E442-B508-25CFD0C525CB}" destId="{6CCD8BF6-58EF-1445-9233-409F33E512F7}" srcOrd="5" destOrd="0" presId="urn:microsoft.com/office/officeart/2008/layout/AscendingPictureAccentProcess"/>
    <dgm:cxn modelId="{466AF2EB-88E8-D743-B72A-17A12FA4807F}" type="presParOf" srcId="{976325F8-9E17-E442-B508-25CFD0C525CB}" destId="{BF499455-907D-5E43-A3C3-8F1FDF616F33}" srcOrd="6" destOrd="0" presId="urn:microsoft.com/office/officeart/2008/layout/AscendingPictureAccentProcess"/>
    <dgm:cxn modelId="{09D9275E-237D-9744-ACF3-18E1D9D0F2B7}" type="presParOf" srcId="{976325F8-9E17-E442-B508-25CFD0C525CB}" destId="{56E3B9A0-D2A3-D94E-8D0B-53CC9BEC6432}" srcOrd="7" destOrd="0" presId="urn:microsoft.com/office/officeart/2008/layout/AscendingPictureAccentProcess"/>
    <dgm:cxn modelId="{2BE85BB6-E8FE-7E47-AE9B-557980B13840}" type="presParOf" srcId="{976325F8-9E17-E442-B508-25CFD0C525CB}" destId="{52CF4759-3DB6-9044-A460-A5FF29C1E431}" srcOrd="8" destOrd="0" presId="urn:microsoft.com/office/officeart/2008/layout/AscendingPictureAccentProcess"/>
    <dgm:cxn modelId="{203AD79A-ED92-BE44-BDDD-829283843D40}" type="presParOf" srcId="{976325F8-9E17-E442-B508-25CFD0C525CB}" destId="{98BF4EC0-EDAD-DD48-B820-25419569B6AF}" srcOrd="9" destOrd="0" presId="urn:microsoft.com/office/officeart/2008/layout/AscendingPictureAccentProcess"/>
    <dgm:cxn modelId="{B44FD8A3-AEA7-E94C-8A61-F96B6776C5A5}" type="presParOf" srcId="{976325F8-9E17-E442-B508-25CFD0C525CB}" destId="{C62C7DB2-6AEF-2F4E-B7C7-670550DEE83D}" srcOrd="10" destOrd="0" presId="urn:microsoft.com/office/officeart/2008/layout/AscendingPictureAccentProcess"/>
    <dgm:cxn modelId="{AD0EC86B-58BD-1940-A9C1-1E3A101A5939}" type="presParOf" srcId="{976325F8-9E17-E442-B508-25CFD0C525CB}" destId="{2E93D41F-D40E-7145-9248-44A1B7180E21}" srcOrd="11" destOrd="0" presId="urn:microsoft.com/office/officeart/2008/layout/AscendingPictureAccentProcess"/>
    <dgm:cxn modelId="{9469C6BE-596A-2D47-9F11-514F87BCC1C7}" type="presParOf" srcId="{976325F8-9E17-E442-B508-25CFD0C525CB}" destId="{747AF63D-9813-B04C-AC35-B7802AE5C47A}" srcOrd="12" destOrd="0" presId="urn:microsoft.com/office/officeart/2008/layout/AscendingPictureAccentProcess"/>
    <dgm:cxn modelId="{ACA428A4-413B-B94B-B475-C6B0A0A0D410}" type="presParOf" srcId="{976325F8-9E17-E442-B508-25CFD0C525CB}" destId="{9DB3240A-C5F4-E243-AB86-E36A5DB61730}" srcOrd="13" destOrd="0" presId="urn:microsoft.com/office/officeart/2008/layout/AscendingPictureAccentProcess"/>
    <dgm:cxn modelId="{FBC721F7-A414-E344-AAE3-B5744E25084E}" type="presParOf" srcId="{976325F8-9E17-E442-B508-25CFD0C525CB}" destId="{D4A7F1EA-87B4-AA48-A05B-31034CFBFCDB}" srcOrd="14" destOrd="0" presId="urn:microsoft.com/office/officeart/2008/layout/AscendingPictureAccentProcess"/>
    <dgm:cxn modelId="{C5495F82-5C31-3C4A-BCEA-3D78B8EDC95D}" type="presParOf" srcId="{976325F8-9E17-E442-B508-25CFD0C525CB}" destId="{A62D1044-B3C4-3C45-A517-598C8C161CF8}" srcOrd="15" destOrd="0" presId="urn:microsoft.com/office/officeart/2008/layout/AscendingPictureAccentProcess"/>
    <dgm:cxn modelId="{2C4F06B2-5D6A-DA40-B13A-A81ACBF88A91}" type="presParOf" srcId="{976325F8-9E17-E442-B508-25CFD0C525CB}" destId="{D4F15E8F-ADA9-7D49-9F9B-86EF17ACAD1B}" srcOrd="16" destOrd="0" presId="urn:microsoft.com/office/officeart/2008/layout/AscendingPictureAccentProcess"/>
    <dgm:cxn modelId="{F71E282D-45BD-924A-9342-E1204200B89D}" type="presParOf" srcId="{D4F15E8F-ADA9-7D49-9F9B-86EF17ACAD1B}" destId="{8053E41B-D08B-3647-98EC-5C3CA46EB066}" srcOrd="0" destOrd="0" presId="urn:microsoft.com/office/officeart/2008/layout/AscendingPictureAccentProcess"/>
    <dgm:cxn modelId="{08B96A85-B867-2144-BD61-6494DFF44287}" type="presParOf" srcId="{976325F8-9E17-E442-B508-25CFD0C525CB}" destId="{1AA8372B-3AC7-0F4D-9D53-F82CF78D6AD9}" srcOrd="17" destOrd="0" presId="urn:microsoft.com/office/officeart/2008/layout/AscendingPictureAccentProcess"/>
    <dgm:cxn modelId="{0C103391-FBE0-A14C-9A13-8008C0CEC765}" type="presParOf" srcId="{976325F8-9E17-E442-B508-25CFD0C525CB}" destId="{1A62E5ED-11D5-BF49-AA02-487849107ECA}" srcOrd="18" destOrd="0" presId="urn:microsoft.com/office/officeart/2008/layout/AscendingPictureAccentProcess"/>
    <dgm:cxn modelId="{45626CF0-F27F-C041-9EB5-8528C62C4C18}" type="presParOf" srcId="{1A62E5ED-11D5-BF49-AA02-487849107ECA}" destId="{27BD149E-92F0-7146-8671-0D62F7332739}" srcOrd="0" destOrd="0" presId="urn:microsoft.com/office/officeart/2008/layout/AscendingPictureAccentProcess"/>
    <dgm:cxn modelId="{78C654C3-11DA-CA46-A594-AB1D3BE153C6}" type="presParOf" srcId="{976325F8-9E17-E442-B508-25CFD0C525CB}" destId="{3336E946-062D-5643-B031-354D5C3F37B1}" srcOrd="19" destOrd="0" presId="urn:microsoft.com/office/officeart/2008/layout/AscendingPictureAccentProcess"/>
    <dgm:cxn modelId="{E745EBB1-1936-7E47-925B-87A6B7E1070F}" type="presParOf" srcId="{976325F8-9E17-E442-B508-25CFD0C525CB}" destId="{9D7F1604-C677-B04B-AAAB-6DC6A8FB160E}" srcOrd="20" destOrd="0" presId="urn:microsoft.com/office/officeart/2008/layout/AscendingPictureAccentProcess"/>
    <dgm:cxn modelId="{D4A260DC-01A8-094D-888C-13EE52E53C8A}" type="presParOf" srcId="{9D7F1604-C677-B04B-AAAB-6DC6A8FB160E}" destId="{03EEE6FC-55AA-2C48-894D-A5021B3BF5F9}" srcOrd="0" destOrd="0" presId="urn:microsoft.com/office/officeart/2008/layout/AscendingPictureAccentProcess"/>
    <dgm:cxn modelId="{8636F5F9-2CEC-9D47-8A7E-FE70F7517D45}" type="presParOf" srcId="{976325F8-9E17-E442-B508-25CFD0C525CB}" destId="{F7DC31CC-BF08-B841-92C1-C8DDD0076BCC}" srcOrd="21" destOrd="0" presId="urn:microsoft.com/office/officeart/2008/layout/AscendingPictureAccentProcess"/>
    <dgm:cxn modelId="{F3481231-18F2-CD42-AE06-5E04F1B46A33}" type="presParOf" srcId="{976325F8-9E17-E442-B508-25CFD0C525CB}" destId="{3EFE21AA-109B-DF4F-B0FC-F198E4CCED3C}" srcOrd="22" destOrd="0" presId="urn:microsoft.com/office/officeart/2008/layout/AscendingPictureAccentProcess"/>
    <dgm:cxn modelId="{41BBCEE2-424F-D34F-88B6-F550ECB28695}" type="presParOf" srcId="{3EFE21AA-109B-DF4F-B0FC-F198E4CCED3C}" destId="{B263E1D9-FC0B-4D46-843A-5F90B6212425}" srcOrd="0" destOrd="0" presId="urn:microsoft.com/office/officeart/2008/layout/AscendingPictureAccentProcess"/>
    <dgm:cxn modelId="{FB75F6D4-27F2-6240-9343-D7613C323928}" type="presParOf" srcId="{976325F8-9E17-E442-B508-25CFD0C525CB}" destId="{A1586F55-AF91-A943-A908-88D6DA68CF53}" srcOrd="23" destOrd="0" presId="urn:microsoft.com/office/officeart/2008/layout/AscendingPictureAccentProcess"/>
    <dgm:cxn modelId="{1F3AE409-3889-3D47-A0E0-A6496D207C02}" type="presParOf" srcId="{976325F8-9E17-E442-B508-25CFD0C525CB}" destId="{B2ECE49E-7501-8C47-BA48-114D7F5C77FE}" srcOrd="24" destOrd="0" presId="urn:microsoft.com/office/officeart/2008/layout/AscendingPictureAccentProcess"/>
    <dgm:cxn modelId="{74B76241-BC61-054C-888E-781BF95F78D0}" type="presParOf" srcId="{B2ECE49E-7501-8C47-BA48-114D7F5C77FE}" destId="{104E879E-D35C-6048-B2F9-22C6F6CB7507}"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792B6A-F867-5847-A175-47D380CD53C2}" type="doc">
      <dgm:prSet loTypeId="urn:microsoft.com/office/officeart/2008/layout/AscendingPictureAccentProcess" loCatId="" qsTypeId="urn:microsoft.com/office/officeart/2005/8/quickstyle/simple4" qsCatId="simple" csTypeId="urn:microsoft.com/office/officeart/2005/8/colors/accent1_2" csCatId="accent1" phldr="1"/>
      <dgm:spPr/>
      <dgm:t>
        <a:bodyPr/>
        <a:lstStyle/>
        <a:p>
          <a:endParaRPr lang="de-DE"/>
        </a:p>
      </dgm:t>
    </dgm:pt>
    <dgm:pt modelId="{2AED71B6-C699-6D49-B398-82C963350262}">
      <dgm:prSet custT="1"/>
      <dgm:spPr/>
      <dgm:t>
        <a:bodyPr/>
        <a:lstStyle/>
        <a:p>
          <a:pPr rtl="0"/>
          <a:r>
            <a:rPr lang="de-CH" sz="1600" b="1" dirty="0" err="1" smtClean="0"/>
            <a:t>Mastering</a:t>
          </a:r>
          <a:r>
            <a:rPr lang="de-CH" sz="1600" dirty="0" smtClean="0"/>
            <a:t> </a:t>
          </a:r>
          <a:r>
            <a:rPr lang="de-CH" sz="1600" b="1" dirty="0" err="1" smtClean="0"/>
            <a:t>fundamentals</a:t>
          </a:r>
          <a:endParaRPr lang="de-CH" sz="1600" dirty="0"/>
        </a:p>
      </dgm:t>
    </dgm:pt>
    <dgm:pt modelId="{FB907403-7D1C-EC47-83FD-9BE76A0BA1BE}" type="parTrans" cxnId="{EBC61F8E-1C32-E849-8B79-AC2769C3F33D}">
      <dgm:prSet/>
      <dgm:spPr/>
      <dgm:t>
        <a:bodyPr/>
        <a:lstStyle/>
        <a:p>
          <a:endParaRPr lang="de-DE"/>
        </a:p>
      </dgm:t>
    </dgm:pt>
    <dgm:pt modelId="{9F0853A5-A781-9547-A8FF-48DB1580562C}" type="sibTrans" cxnId="{EBC61F8E-1C32-E849-8B79-AC2769C3F33D}">
      <dgm:prSet/>
      <dgm:spPr/>
      <dgm:t>
        <a:bodyPr/>
        <a:lstStyle/>
        <a:p>
          <a:endParaRPr lang="de-DE"/>
        </a:p>
      </dgm:t>
    </dgm:pt>
    <dgm:pt modelId="{D5C6236A-EBDD-A544-92CC-95F6DC8042D9}">
      <dgm:prSet custT="1"/>
      <dgm:spPr/>
      <dgm:t>
        <a:bodyPr/>
        <a:lstStyle/>
        <a:p>
          <a:pPr rtl="0"/>
          <a:r>
            <a:rPr lang="de-CH" sz="1800" b="1" dirty="0" smtClean="0"/>
            <a:t>Learning </a:t>
          </a:r>
          <a:r>
            <a:rPr lang="de-CH" sz="1800" b="1" dirty="0" err="1" smtClean="0"/>
            <a:t>your</a:t>
          </a:r>
          <a:r>
            <a:rPr lang="de-CH" sz="1800" b="1" dirty="0" smtClean="0"/>
            <a:t> style</a:t>
          </a:r>
          <a:endParaRPr lang="de-CH" sz="1800" dirty="0"/>
        </a:p>
      </dgm:t>
    </dgm:pt>
    <dgm:pt modelId="{A6994244-7400-D74C-B643-E1496E707B8C}" type="parTrans" cxnId="{758045C5-5504-4E49-92B2-DC5AA9F5EEA1}">
      <dgm:prSet/>
      <dgm:spPr/>
      <dgm:t>
        <a:bodyPr/>
        <a:lstStyle/>
        <a:p>
          <a:endParaRPr lang="de-DE"/>
        </a:p>
      </dgm:t>
    </dgm:pt>
    <dgm:pt modelId="{03CFF807-8022-0647-A5AA-8096F93DA54C}" type="sibTrans" cxnId="{758045C5-5504-4E49-92B2-DC5AA9F5EEA1}">
      <dgm:prSet/>
      <dgm:spPr/>
      <dgm:t>
        <a:bodyPr/>
        <a:lstStyle/>
        <a:p>
          <a:endParaRPr lang="de-DE"/>
        </a:p>
      </dgm:t>
    </dgm:pt>
    <dgm:pt modelId="{1AED3D4C-9368-C14E-B372-51191B03E0E9}">
      <dgm:prSet custT="1"/>
      <dgm:spPr/>
      <dgm:t>
        <a:bodyPr/>
        <a:lstStyle/>
        <a:p>
          <a:pPr rtl="0"/>
          <a:r>
            <a:rPr lang="de-CH" sz="1600" b="1" dirty="0" smtClean="0"/>
            <a:t>Building </a:t>
          </a:r>
          <a:r>
            <a:rPr lang="de-CH" sz="1600" b="1" dirty="0" err="1" smtClean="0"/>
            <a:t>skills</a:t>
          </a:r>
          <a:endParaRPr lang="de-CH" sz="1600" dirty="0"/>
        </a:p>
      </dgm:t>
    </dgm:pt>
    <dgm:pt modelId="{AB25DD95-A917-194F-8576-70654ED5C7BF}" type="parTrans" cxnId="{0BF35EB8-E1FD-E442-AC17-BD78DB46EAF7}">
      <dgm:prSet/>
      <dgm:spPr/>
      <dgm:t>
        <a:bodyPr/>
        <a:lstStyle/>
        <a:p>
          <a:endParaRPr lang="de-DE"/>
        </a:p>
      </dgm:t>
    </dgm:pt>
    <dgm:pt modelId="{DB6B1D20-1881-E941-837F-C2FDED230ED6}" type="sibTrans" cxnId="{0BF35EB8-E1FD-E442-AC17-BD78DB46EAF7}">
      <dgm:prSet/>
      <dgm:spPr/>
      <dgm:t>
        <a:bodyPr/>
        <a:lstStyle/>
        <a:p>
          <a:endParaRPr lang="de-DE"/>
        </a:p>
      </dgm:t>
    </dgm:pt>
    <dgm:pt modelId="{802C12AA-4B92-8744-98BD-025628DB1EDE}">
      <dgm:prSet custT="1"/>
      <dgm:spPr/>
      <dgm:t>
        <a:bodyPr/>
        <a:lstStyle/>
        <a:p>
          <a:pPr rtl="0"/>
          <a:r>
            <a:rPr lang="de-CH" sz="1600" b="1" dirty="0" err="1" smtClean="0"/>
            <a:t>Demonstrating</a:t>
          </a:r>
          <a:r>
            <a:rPr lang="de-CH" sz="1600" dirty="0" smtClean="0"/>
            <a:t> </a:t>
          </a:r>
          <a:r>
            <a:rPr lang="de-CH" sz="1600" b="1" dirty="0" err="1" smtClean="0"/>
            <a:t>expertise</a:t>
          </a:r>
          <a:endParaRPr lang="de-CH" sz="1600" dirty="0"/>
        </a:p>
      </dgm:t>
    </dgm:pt>
    <dgm:pt modelId="{F9F88483-BEB0-8B42-A27B-43015A7E6ECE}" type="parTrans" cxnId="{C14DA8B9-3A7A-DE45-8D83-274CAB47BF63}">
      <dgm:prSet/>
      <dgm:spPr/>
      <dgm:t>
        <a:bodyPr/>
        <a:lstStyle/>
        <a:p>
          <a:endParaRPr lang="de-DE"/>
        </a:p>
      </dgm:t>
    </dgm:pt>
    <dgm:pt modelId="{188DEACD-47F0-DF45-972A-8D5F53E1E2E8}" type="sibTrans" cxnId="{C14DA8B9-3A7A-DE45-8D83-274CAB47BF63}">
      <dgm:prSet/>
      <dgm:spPr/>
      <dgm:t>
        <a:bodyPr/>
        <a:lstStyle/>
        <a:p>
          <a:endParaRPr lang="de-DE"/>
        </a:p>
      </dgm:t>
    </dgm:pt>
    <dgm:pt modelId="{47203D6B-42E4-1A4A-9569-A96282BF1365}">
      <dgm:prSet custT="1"/>
      <dgm:spPr/>
      <dgm:t>
        <a:bodyPr/>
        <a:lstStyle/>
        <a:p>
          <a:pPr rtl="0"/>
          <a:r>
            <a:rPr lang="de-CH" sz="1600" b="1" dirty="0" err="1" smtClean="0"/>
            <a:t>Increasing</a:t>
          </a:r>
          <a:r>
            <a:rPr lang="de-CH" sz="1600" b="1" dirty="0" smtClean="0"/>
            <a:t> </a:t>
          </a:r>
          <a:r>
            <a:rPr lang="de-CH" sz="1600" b="1" dirty="0" err="1" smtClean="0"/>
            <a:t>knowledge</a:t>
          </a:r>
          <a:endParaRPr lang="de-CH" sz="1600" dirty="0"/>
        </a:p>
      </dgm:t>
    </dgm:pt>
    <dgm:pt modelId="{685944FE-3E47-0143-9C78-7F3FE6780AE8}" type="parTrans" cxnId="{CA8C6032-9FA6-C745-B3A6-124FD255C85C}">
      <dgm:prSet/>
      <dgm:spPr/>
      <dgm:t>
        <a:bodyPr/>
        <a:lstStyle/>
        <a:p>
          <a:endParaRPr lang="de-DE"/>
        </a:p>
      </dgm:t>
    </dgm:pt>
    <dgm:pt modelId="{68774463-3647-9A40-9C50-73D46F463940}" type="sibTrans" cxnId="{CA8C6032-9FA6-C745-B3A6-124FD255C85C}">
      <dgm:prSet/>
      <dgm:spPr/>
      <dgm:t>
        <a:bodyPr/>
        <a:lstStyle/>
        <a:p>
          <a:endParaRPr lang="de-DE"/>
        </a:p>
      </dgm:t>
    </dgm:pt>
    <dgm:pt modelId="{976325F8-9E17-E442-B508-25CFD0C525CB}" type="pres">
      <dgm:prSet presAssocID="{4A792B6A-F867-5847-A175-47D380CD53C2}" presName="Name0" presStyleCnt="0">
        <dgm:presLayoutVars>
          <dgm:chMax val="7"/>
          <dgm:chPref val="7"/>
          <dgm:dir/>
        </dgm:presLayoutVars>
      </dgm:prSet>
      <dgm:spPr/>
    </dgm:pt>
    <dgm:pt modelId="{7ACE1FA1-482B-A44E-9A3C-2E7A75DCCEAD}" type="pres">
      <dgm:prSet presAssocID="{4A792B6A-F867-5847-A175-47D380CD53C2}" presName="dot1" presStyleLbl="alignNode1" presStyleIdx="0" presStyleCnt="15"/>
      <dgm:spPr/>
    </dgm:pt>
    <dgm:pt modelId="{747877F7-8B33-1149-A411-C2FD6E17163F}" type="pres">
      <dgm:prSet presAssocID="{4A792B6A-F867-5847-A175-47D380CD53C2}" presName="dot2" presStyleLbl="alignNode1" presStyleIdx="1" presStyleCnt="15"/>
      <dgm:spPr/>
    </dgm:pt>
    <dgm:pt modelId="{8B70EE65-4ADD-194C-A9D6-97DCB351A9C6}" type="pres">
      <dgm:prSet presAssocID="{4A792B6A-F867-5847-A175-47D380CD53C2}" presName="dot3" presStyleLbl="alignNode1" presStyleIdx="2" presStyleCnt="15"/>
      <dgm:spPr/>
    </dgm:pt>
    <dgm:pt modelId="{84A1DB41-247B-9B4D-B199-B9302F28659F}" type="pres">
      <dgm:prSet presAssocID="{4A792B6A-F867-5847-A175-47D380CD53C2}" presName="dot4" presStyleLbl="alignNode1" presStyleIdx="3" presStyleCnt="15"/>
      <dgm:spPr/>
    </dgm:pt>
    <dgm:pt modelId="{B772E76C-F67F-DC4C-8DCC-5A55EDCB14C1}" type="pres">
      <dgm:prSet presAssocID="{4A792B6A-F867-5847-A175-47D380CD53C2}" presName="dot5" presStyleLbl="alignNode1" presStyleIdx="4" presStyleCnt="15"/>
      <dgm:spPr/>
    </dgm:pt>
    <dgm:pt modelId="{6CCD8BF6-58EF-1445-9233-409F33E512F7}" type="pres">
      <dgm:prSet presAssocID="{4A792B6A-F867-5847-A175-47D380CD53C2}" presName="dot6" presStyleLbl="alignNode1" presStyleIdx="5" presStyleCnt="15"/>
      <dgm:spPr/>
    </dgm:pt>
    <dgm:pt modelId="{BF499455-907D-5E43-A3C3-8F1FDF616F33}" type="pres">
      <dgm:prSet presAssocID="{4A792B6A-F867-5847-A175-47D380CD53C2}" presName="dot7" presStyleLbl="alignNode1" presStyleIdx="6" presStyleCnt="15"/>
      <dgm:spPr/>
    </dgm:pt>
    <dgm:pt modelId="{56E3B9A0-D2A3-D94E-8D0B-53CC9BEC6432}" type="pres">
      <dgm:prSet presAssocID="{4A792B6A-F867-5847-A175-47D380CD53C2}" presName="dot8" presStyleLbl="alignNode1" presStyleIdx="7" presStyleCnt="15"/>
      <dgm:spPr/>
    </dgm:pt>
    <dgm:pt modelId="{52CF4759-3DB6-9044-A460-A5FF29C1E431}" type="pres">
      <dgm:prSet presAssocID="{4A792B6A-F867-5847-A175-47D380CD53C2}" presName="dotArrow1" presStyleLbl="alignNode1" presStyleIdx="8" presStyleCnt="15"/>
      <dgm:spPr/>
    </dgm:pt>
    <dgm:pt modelId="{98BF4EC0-EDAD-DD48-B820-25419569B6AF}" type="pres">
      <dgm:prSet presAssocID="{4A792B6A-F867-5847-A175-47D380CD53C2}" presName="dotArrow2" presStyleLbl="alignNode1" presStyleIdx="9" presStyleCnt="15"/>
      <dgm:spPr/>
    </dgm:pt>
    <dgm:pt modelId="{C62C7DB2-6AEF-2F4E-B7C7-670550DEE83D}" type="pres">
      <dgm:prSet presAssocID="{4A792B6A-F867-5847-A175-47D380CD53C2}" presName="dotArrow3" presStyleLbl="alignNode1" presStyleIdx="10" presStyleCnt="15"/>
      <dgm:spPr/>
    </dgm:pt>
    <dgm:pt modelId="{2E93D41F-D40E-7145-9248-44A1B7180E21}" type="pres">
      <dgm:prSet presAssocID="{4A792B6A-F867-5847-A175-47D380CD53C2}" presName="dotArrow4" presStyleLbl="alignNode1" presStyleIdx="11" presStyleCnt="15"/>
      <dgm:spPr/>
    </dgm:pt>
    <dgm:pt modelId="{747AF63D-9813-B04C-AC35-B7802AE5C47A}" type="pres">
      <dgm:prSet presAssocID="{4A792B6A-F867-5847-A175-47D380CD53C2}" presName="dotArrow5" presStyleLbl="alignNode1" presStyleIdx="12" presStyleCnt="15"/>
      <dgm:spPr/>
    </dgm:pt>
    <dgm:pt modelId="{9DB3240A-C5F4-E243-AB86-E36A5DB61730}" type="pres">
      <dgm:prSet presAssocID="{4A792B6A-F867-5847-A175-47D380CD53C2}" presName="dotArrow6" presStyleLbl="alignNode1" presStyleIdx="13" presStyleCnt="15"/>
      <dgm:spPr/>
    </dgm:pt>
    <dgm:pt modelId="{D4A7F1EA-87B4-AA48-A05B-31034CFBFCDB}" type="pres">
      <dgm:prSet presAssocID="{4A792B6A-F867-5847-A175-47D380CD53C2}" presName="dotArrow7" presStyleLbl="alignNode1" presStyleIdx="14" presStyleCnt="15"/>
      <dgm:spPr/>
    </dgm:pt>
    <dgm:pt modelId="{A62D1044-B3C4-3C45-A517-598C8C161CF8}" type="pres">
      <dgm:prSet presAssocID="{2AED71B6-C699-6D49-B398-82C963350262}" presName="parTx1" presStyleLbl="node1" presStyleIdx="0" presStyleCnt="5"/>
      <dgm:spPr/>
    </dgm:pt>
    <dgm:pt modelId="{D4F15E8F-ADA9-7D49-9F9B-86EF17ACAD1B}" type="pres">
      <dgm:prSet presAssocID="{9F0853A5-A781-9547-A8FF-48DB1580562C}" presName="picture1" presStyleCnt="0"/>
      <dgm:spPr/>
    </dgm:pt>
    <dgm:pt modelId="{8053E41B-D08B-3647-98EC-5C3CA46EB066}" type="pres">
      <dgm:prSet presAssocID="{9F0853A5-A781-9547-A8FF-48DB1580562C}" presName="imageRepeatNode" presStyleLbl="fgImgPlace1" presStyleIdx="0" presStyleCnt="5"/>
      <dgm:spPr/>
    </dgm:pt>
    <dgm:pt modelId="{1AA8372B-3AC7-0F4D-9D53-F82CF78D6AD9}" type="pres">
      <dgm:prSet presAssocID="{D5C6236A-EBDD-A544-92CC-95F6DC8042D9}" presName="parTx2" presStyleLbl="node1" presStyleIdx="1" presStyleCnt="5"/>
      <dgm:spPr/>
    </dgm:pt>
    <dgm:pt modelId="{1A62E5ED-11D5-BF49-AA02-487849107ECA}" type="pres">
      <dgm:prSet presAssocID="{03CFF807-8022-0647-A5AA-8096F93DA54C}" presName="picture2" presStyleCnt="0"/>
      <dgm:spPr/>
    </dgm:pt>
    <dgm:pt modelId="{27BD149E-92F0-7146-8671-0D62F7332739}" type="pres">
      <dgm:prSet presAssocID="{03CFF807-8022-0647-A5AA-8096F93DA54C}" presName="imageRepeatNode" presStyleLbl="fgImgPlace1" presStyleIdx="1" presStyleCnt="5"/>
      <dgm:spPr/>
    </dgm:pt>
    <dgm:pt modelId="{3336E946-062D-5643-B031-354D5C3F37B1}" type="pres">
      <dgm:prSet presAssocID="{47203D6B-42E4-1A4A-9569-A96282BF1365}" presName="parTx3" presStyleLbl="node1" presStyleIdx="2" presStyleCnt="5"/>
      <dgm:spPr/>
    </dgm:pt>
    <dgm:pt modelId="{9D7F1604-C677-B04B-AAAB-6DC6A8FB160E}" type="pres">
      <dgm:prSet presAssocID="{68774463-3647-9A40-9C50-73D46F463940}" presName="picture3" presStyleCnt="0"/>
      <dgm:spPr/>
    </dgm:pt>
    <dgm:pt modelId="{03EEE6FC-55AA-2C48-894D-A5021B3BF5F9}" type="pres">
      <dgm:prSet presAssocID="{68774463-3647-9A40-9C50-73D46F463940}" presName="imageRepeatNode" presStyleLbl="fgImgPlace1" presStyleIdx="2" presStyleCnt="5"/>
      <dgm:spPr/>
    </dgm:pt>
    <dgm:pt modelId="{F7DC31CC-BF08-B841-92C1-C8DDD0076BCC}" type="pres">
      <dgm:prSet presAssocID="{1AED3D4C-9368-C14E-B372-51191B03E0E9}" presName="parTx4" presStyleLbl="node1" presStyleIdx="3" presStyleCnt="5"/>
      <dgm:spPr/>
    </dgm:pt>
    <dgm:pt modelId="{3EFE21AA-109B-DF4F-B0FC-F198E4CCED3C}" type="pres">
      <dgm:prSet presAssocID="{DB6B1D20-1881-E941-837F-C2FDED230ED6}" presName="picture4" presStyleCnt="0"/>
      <dgm:spPr/>
    </dgm:pt>
    <dgm:pt modelId="{B263E1D9-FC0B-4D46-843A-5F90B6212425}" type="pres">
      <dgm:prSet presAssocID="{DB6B1D20-1881-E941-837F-C2FDED230ED6}" presName="imageRepeatNode" presStyleLbl="fgImgPlace1" presStyleIdx="3" presStyleCnt="5"/>
      <dgm:spPr/>
    </dgm:pt>
    <dgm:pt modelId="{A1586F55-AF91-A943-A908-88D6DA68CF53}" type="pres">
      <dgm:prSet presAssocID="{802C12AA-4B92-8744-98BD-025628DB1EDE}" presName="parTx5" presStyleLbl="node1" presStyleIdx="4" presStyleCnt="5"/>
      <dgm:spPr/>
    </dgm:pt>
    <dgm:pt modelId="{B2ECE49E-7501-8C47-BA48-114D7F5C77FE}" type="pres">
      <dgm:prSet presAssocID="{188DEACD-47F0-DF45-972A-8D5F53E1E2E8}" presName="picture5" presStyleCnt="0"/>
      <dgm:spPr/>
    </dgm:pt>
    <dgm:pt modelId="{104E879E-D35C-6048-B2F9-22C6F6CB7507}" type="pres">
      <dgm:prSet presAssocID="{188DEACD-47F0-DF45-972A-8D5F53E1E2E8}" presName="imageRepeatNode" presStyleLbl="fgImgPlace1" presStyleIdx="4" presStyleCnt="5"/>
      <dgm:spPr/>
    </dgm:pt>
  </dgm:ptLst>
  <dgm:cxnLst>
    <dgm:cxn modelId="{CA8C6032-9FA6-C745-B3A6-124FD255C85C}" srcId="{4A792B6A-F867-5847-A175-47D380CD53C2}" destId="{47203D6B-42E4-1A4A-9569-A96282BF1365}" srcOrd="2" destOrd="0" parTransId="{685944FE-3E47-0143-9C78-7F3FE6780AE8}" sibTransId="{68774463-3647-9A40-9C50-73D46F463940}"/>
    <dgm:cxn modelId="{AE653C7D-C1FC-6A46-8D01-BE3C5EC1236D}" type="presOf" srcId="{2AED71B6-C699-6D49-B398-82C963350262}" destId="{A62D1044-B3C4-3C45-A517-598C8C161CF8}" srcOrd="0" destOrd="0" presId="urn:microsoft.com/office/officeart/2008/layout/AscendingPictureAccentProcess"/>
    <dgm:cxn modelId="{5DF5C998-2DF1-9D41-B7B6-4ED6ACEF2AE4}" type="presOf" srcId="{1AED3D4C-9368-C14E-B372-51191B03E0E9}" destId="{F7DC31CC-BF08-B841-92C1-C8DDD0076BCC}" srcOrd="0" destOrd="0" presId="urn:microsoft.com/office/officeart/2008/layout/AscendingPictureAccentProcess"/>
    <dgm:cxn modelId="{B78F0AF3-4602-554C-A350-F5025ACF4DA3}" type="presOf" srcId="{68774463-3647-9A40-9C50-73D46F463940}" destId="{03EEE6FC-55AA-2C48-894D-A5021B3BF5F9}" srcOrd="0" destOrd="0" presId="urn:microsoft.com/office/officeart/2008/layout/AscendingPictureAccentProcess"/>
    <dgm:cxn modelId="{14C5CB88-F940-234E-BAC3-75DE35AF102F}" type="presOf" srcId="{9F0853A5-A781-9547-A8FF-48DB1580562C}" destId="{8053E41B-D08B-3647-98EC-5C3CA46EB066}" srcOrd="0" destOrd="0" presId="urn:microsoft.com/office/officeart/2008/layout/AscendingPictureAccentProcess"/>
    <dgm:cxn modelId="{18AC270F-5E27-5741-9725-386CABBE4879}" type="presOf" srcId="{802C12AA-4B92-8744-98BD-025628DB1EDE}" destId="{A1586F55-AF91-A943-A908-88D6DA68CF53}" srcOrd="0" destOrd="0" presId="urn:microsoft.com/office/officeart/2008/layout/AscendingPictureAccentProcess"/>
    <dgm:cxn modelId="{802EE0EE-CCF0-8243-A92F-C044B98ABBD2}" type="presOf" srcId="{47203D6B-42E4-1A4A-9569-A96282BF1365}" destId="{3336E946-062D-5643-B031-354D5C3F37B1}" srcOrd="0" destOrd="0" presId="urn:microsoft.com/office/officeart/2008/layout/AscendingPictureAccentProcess"/>
    <dgm:cxn modelId="{0BF35EB8-E1FD-E442-AC17-BD78DB46EAF7}" srcId="{4A792B6A-F867-5847-A175-47D380CD53C2}" destId="{1AED3D4C-9368-C14E-B372-51191B03E0E9}" srcOrd="3" destOrd="0" parTransId="{AB25DD95-A917-194F-8576-70654ED5C7BF}" sibTransId="{DB6B1D20-1881-E941-837F-C2FDED230ED6}"/>
    <dgm:cxn modelId="{9D3CE39F-AF58-1F42-A4F4-C668D747EE1C}" type="presOf" srcId="{DB6B1D20-1881-E941-837F-C2FDED230ED6}" destId="{B263E1D9-FC0B-4D46-843A-5F90B6212425}" srcOrd="0" destOrd="0" presId="urn:microsoft.com/office/officeart/2008/layout/AscendingPictureAccentProcess"/>
    <dgm:cxn modelId="{EBC61F8E-1C32-E849-8B79-AC2769C3F33D}" srcId="{4A792B6A-F867-5847-A175-47D380CD53C2}" destId="{2AED71B6-C699-6D49-B398-82C963350262}" srcOrd="0" destOrd="0" parTransId="{FB907403-7D1C-EC47-83FD-9BE76A0BA1BE}" sibTransId="{9F0853A5-A781-9547-A8FF-48DB1580562C}"/>
    <dgm:cxn modelId="{4B83005E-48E9-B04F-B6AD-71E5719C277C}" type="presOf" srcId="{4A792B6A-F867-5847-A175-47D380CD53C2}" destId="{976325F8-9E17-E442-B508-25CFD0C525CB}" srcOrd="0" destOrd="0" presId="urn:microsoft.com/office/officeart/2008/layout/AscendingPictureAccentProcess"/>
    <dgm:cxn modelId="{C14DA8B9-3A7A-DE45-8D83-274CAB47BF63}" srcId="{4A792B6A-F867-5847-A175-47D380CD53C2}" destId="{802C12AA-4B92-8744-98BD-025628DB1EDE}" srcOrd="4" destOrd="0" parTransId="{F9F88483-BEB0-8B42-A27B-43015A7E6ECE}" sibTransId="{188DEACD-47F0-DF45-972A-8D5F53E1E2E8}"/>
    <dgm:cxn modelId="{89F7A095-0301-B242-85C1-945224E4EDE8}" type="presOf" srcId="{D5C6236A-EBDD-A544-92CC-95F6DC8042D9}" destId="{1AA8372B-3AC7-0F4D-9D53-F82CF78D6AD9}" srcOrd="0" destOrd="0" presId="urn:microsoft.com/office/officeart/2008/layout/AscendingPictureAccentProcess"/>
    <dgm:cxn modelId="{8D8416A2-AD84-D342-B401-E772AFD38101}" type="presOf" srcId="{188DEACD-47F0-DF45-972A-8D5F53E1E2E8}" destId="{104E879E-D35C-6048-B2F9-22C6F6CB7507}" srcOrd="0" destOrd="0" presId="urn:microsoft.com/office/officeart/2008/layout/AscendingPictureAccentProcess"/>
    <dgm:cxn modelId="{EE493A67-2E5B-3442-B129-8BB489F449B9}" type="presOf" srcId="{03CFF807-8022-0647-A5AA-8096F93DA54C}" destId="{27BD149E-92F0-7146-8671-0D62F7332739}" srcOrd="0" destOrd="0" presId="urn:microsoft.com/office/officeart/2008/layout/AscendingPictureAccentProcess"/>
    <dgm:cxn modelId="{758045C5-5504-4E49-92B2-DC5AA9F5EEA1}" srcId="{4A792B6A-F867-5847-A175-47D380CD53C2}" destId="{D5C6236A-EBDD-A544-92CC-95F6DC8042D9}" srcOrd="1" destOrd="0" parTransId="{A6994244-7400-D74C-B643-E1496E707B8C}" sibTransId="{03CFF807-8022-0647-A5AA-8096F93DA54C}"/>
    <dgm:cxn modelId="{0EF53F0E-BD9F-674D-BD93-8BA3FC91A8FB}" type="presParOf" srcId="{976325F8-9E17-E442-B508-25CFD0C525CB}" destId="{7ACE1FA1-482B-A44E-9A3C-2E7A75DCCEAD}" srcOrd="0" destOrd="0" presId="urn:microsoft.com/office/officeart/2008/layout/AscendingPictureAccentProcess"/>
    <dgm:cxn modelId="{B91A1AEF-9653-F04E-9277-D92E5954B01F}" type="presParOf" srcId="{976325F8-9E17-E442-B508-25CFD0C525CB}" destId="{747877F7-8B33-1149-A411-C2FD6E17163F}" srcOrd="1" destOrd="0" presId="urn:microsoft.com/office/officeart/2008/layout/AscendingPictureAccentProcess"/>
    <dgm:cxn modelId="{4D9B177F-8477-3F4C-BB50-8996F65C5FFC}" type="presParOf" srcId="{976325F8-9E17-E442-B508-25CFD0C525CB}" destId="{8B70EE65-4ADD-194C-A9D6-97DCB351A9C6}" srcOrd="2" destOrd="0" presId="urn:microsoft.com/office/officeart/2008/layout/AscendingPictureAccentProcess"/>
    <dgm:cxn modelId="{A8172192-C628-DB4F-B336-675CADF941FE}" type="presParOf" srcId="{976325F8-9E17-E442-B508-25CFD0C525CB}" destId="{84A1DB41-247B-9B4D-B199-B9302F28659F}" srcOrd="3" destOrd="0" presId="urn:microsoft.com/office/officeart/2008/layout/AscendingPictureAccentProcess"/>
    <dgm:cxn modelId="{DC5172FE-9475-A746-9DD3-0DA48410ED11}" type="presParOf" srcId="{976325F8-9E17-E442-B508-25CFD0C525CB}" destId="{B772E76C-F67F-DC4C-8DCC-5A55EDCB14C1}" srcOrd="4" destOrd="0" presId="urn:microsoft.com/office/officeart/2008/layout/AscendingPictureAccentProcess"/>
    <dgm:cxn modelId="{9BBC301A-DEEE-6046-97D4-E79A4E2BC9BC}" type="presParOf" srcId="{976325F8-9E17-E442-B508-25CFD0C525CB}" destId="{6CCD8BF6-58EF-1445-9233-409F33E512F7}" srcOrd="5" destOrd="0" presId="urn:microsoft.com/office/officeart/2008/layout/AscendingPictureAccentProcess"/>
    <dgm:cxn modelId="{15F4F0F9-D4B7-F74D-A7A9-BC846D2C714B}" type="presParOf" srcId="{976325F8-9E17-E442-B508-25CFD0C525CB}" destId="{BF499455-907D-5E43-A3C3-8F1FDF616F33}" srcOrd="6" destOrd="0" presId="urn:microsoft.com/office/officeart/2008/layout/AscendingPictureAccentProcess"/>
    <dgm:cxn modelId="{875F2296-9FFA-6C4F-AD49-5D6811641672}" type="presParOf" srcId="{976325F8-9E17-E442-B508-25CFD0C525CB}" destId="{56E3B9A0-D2A3-D94E-8D0B-53CC9BEC6432}" srcOrd="7" destOrd="0" presId="urn:microsoft.com/office/officeart/2008/layout/AscendingPictureAccentProcess"/>
    <dgm:cxn modelId="{B542AB91-04AC-9946-A9D4-291576651773}" type="presParOf" srcId="{976325F8-9E17-E442-B508-25CFD0C525CB}" destId="{52CF4759-3DB6-9044-A460-A5FF29C1E431}" srcOrd="8" destOrd="0" presId="urn:microsoft.com/office/officeart/2008/layout/AscendingPictureAccentProcess"/>
    <dgm:cxn modelId="{DB82F285-926B-964E-BA53-370B91C8989E}" type="presParOf" srcId="{976325F8-9E17-E442-B508-25CFD0C525CB}" destId="{98BF4EC0-EDAD-DD48-B820-25419569B6AF}" srcOrd="9" destOrd="0" presId="urn:microsoft.com/office/officeart/2008/layout/AscendingPictureAccentProcess"/>
    <dgm:cxn modelId="{BB9F7CC3-EADC-8D4C-9F6B-02AD2265B4D5}" type="presParOf" srcId="{976325F8-9E17-E442-B508-25CFD0C525CB}" destId="{C62C7DB2-6AEF-2F4E-B7C7-670550DEE83D}" srcOrd="10" destOrd="0" presId="urn:microsoft.com/office/officeart/2008/layout/AscendingPictureAccentProcess"/>
    <dgm:cxn modelId="{BF11D6B6-EE8E-3341-817A-9C2DAA6D1848}" type="presParOf" srcId="{976325F8-9E17-E442-B508-25CFD0C525CB}" destId="{2E93D41F-D40E-7145-9248-44A1B7180E21}" srcOrd="11" destOrd="0" presId="urn:microsoft.com/office/officeart/2008/layout/AscendingPictureAccentProcess"/>
    <dgm:cxn modelId="{34E18396-536B-7744-9719-7D7C020CE5EA}" type="presParOf" srcId="{976325F8-9E17-E442-B508-25CFD0C525CB}" destId="{747AF63D-9813-B04C-AC35-B7802AE5C47A}" srcOrd="12" destOrd="0" presId="urn:microsoft.com/office/officeart/2008/layout/AscendingPictureAccentProcess"/>
    <dgm:cxn modelId="{B3BA530B-087E-4245-8A16-AA1445FCC7FF}" type="presParOf" srcId="{976325F8-9E17-E442-B508-25CFD0C525CB}" destId="{9DB3240A-C5F4-E243-AB86-E36A5DB61730}" srcOrd="13" destOrd="0" presId="urn:microsoft.com/office/officeart/2008/layout/AscendingPictureAccentProcess"/>
    <dgm:cxn modelId="{7DA28D23-12F2-2C47-ADE4-692AB20520D5}" type="presParOf" srcId="{976325F8-9E17-E442-B508-25CFD0C525CB}" destId="{D4A7F1EA-87B4-AA48-A05B-31034CFBFCDB}" srcOrd="14" destOrd="0" presId="urn:microsoft.com/office/officeart/2008/layout/AscendingPictureAccentProcess"/>
    <dgm:cxn modelId="{33473D20-6ABF-DB44-A1DE-092F490C6A81}" type="presParOf" srcId="{976325F8-9E17-E442-B508-25CFD0C525CB}" destId="{A62D1044-B3C4-3C45-A517-598C8C161CF8}" srcOrd="15" destOrd="0" presId="urn:microsoft.com/office/officeart/2008/layout/AscendingPictureAccentProcess"/>
    <dgm:cxn modelId="{3AFE6DCC-E0D0-E04A-84BC-50F26969EF79}" type="presParOf" srcId="{976325F8-9E17-E442-B508-25CFD0C525CB}" destId="{D4F15E8F-ADA9-7D49-9F9B-86EF17ACAD1B}" srcOrd="16" destOrd="0" presId="urn:microsoft.com/office/officeart/2008/layout/AscendingPictureAccentProcess"/>
    <dgm:cxn modelId="{3DED4C36-0DD6-3949-8BA9-E5442E33A453}" type="presParOf" srcId="{D4F15E8F-ADA9-7D49-9F9B-86EF17ACAD1B}" destId="{8053E41B-D08B-3647-98EC-5C3CA46EB066}" srcOrd="0" destOrd="0" presId="urn:microsoft.com/office/officeart/2008/layout/AscendingPictureAccentProcess"/>
    <dgm:cxn modelId="{E34950B8-9068-664A-A184-9D6C3D7CA123}" type="presParOf" srcId="{976325F8-9E17-E442-B508-25CFD0C525CB}" destId="{1AA8372B-3AC7-0F4D-9D53-F82CF78D6AD9}" srcOrd="17" destOrd="0" presId="urn:microsoft.com/office/officeart/2008/layout/AscendingPictureAccentProcess"/>
    <dgm:cxn modelId="{82052224-1B4C-1A44-A31A-ADE828CE1AE5}" type="presParOf" srcId="{976325F8-9E17-E442-B508-25CFD0C525CB}" destId="{1A62E5ED-11D5-BF49-AA02-487849107ECA}" srcOrd="18" destOrd="0" presId="urn:microsoft.com/office/officeart/2008/layout/AscendingPictureAccentProcess"/>
    <dgm:cxn modelId="{FF8E744D-B2B1-6946-9270-0F87071DB300}" type="presParOf" srcId="{1A62E5ED-11D5-BF49-AA02-487849107ECA}" destId="{27BD149E-92F0-7146-8671-0D62F7332739}" srcOrd="0" destOrd="0" presId="urn:microsoft.com/office/officeart/2008/layout/AscendingPictureAccentProcess"/>
    <dgm:cxn modelId="{76E13BFC-09FE-D947-9AF9-B77681147BB5}" type="presParOf" srcId="{976325F8-9E17-E442-B508-25CFD0C525CB}" destId="{3336E946-062D-5643-B031-354D5C3F37B1}" srcOrd="19" destOrd="0" presId="urn:microsoft.com/office/officeart/2008/layout/AscendingPictureAccentProcess"/>
    <dgm:cxn modelId="{26BE17DF-30A9-264F-B3AB-6D44D68FCDAE}" type="presParOf" srcId="{976325F8-9E17-E442-B508-25CFD0C525CB}" destId="{9D7F1604-C677-B04B-AAAB-6DC6A8FB160E}" srcOrd="20" destOrd="0" presId="urn:microsoft.com/office/officeart/2008/layout/AscendingPictureAccentProcess"/>
    <dgm:cxn modelId="{9B06A54A-9B6D-3942-B032-01487BC23439}" type="presParOf" srcId="{9D7F1604-C677-B04B-AAAB-6DC6A8FB160E}" destId="{03EEE6FC-55AA-2C48-894D-A5021B3BF5F9}" srcOrd="0" destOrd="0" presId="urn:microsoft.com/office/officeart/2008/layout/AscendingPictureAccentProcess"/>
    <dgm:cxn modelId="{9A377BE7-D15C-1347-835D-D2399FDB1953}" type="presParOf" srcId="{976325F8-9E17-E442-B508-25CFD0C525CB}" destId="{F7DC31CC-BF08-B841-92C1-C8DDD0076BCC}" srcOrd="21" destOrd="0" presId="urn:microsoft.com/office/officeart/2008/layout/AscendingPictureAccentProcess"/>
    <dgm:cxn modelId="{3333EE21-964D-5F4E-A6C4-26AA16FA7A19}" type="presParOf" srcId="{976325F8-9E17-E442-B508-25CFD0C525CB}" destId="{3EFE21AA-109B-DF4F-B0FC-F198E4CCED3C}" srcOrd="22" destOrd="0" presId="urn:microsoft.com/office/officeart/2008/layout/AscendingPictureAccentProcess"/>
    <dgm:cxn modelId="{B313AB6B-16FE-6D4B-87DA-615459B6AD6E}" type="presParOf" srcId="{3EFE21AA-109B-DF4F-B0FC-F198E4CCED3C}" destId="{B263E1D9-FC0B-4D46-843A-5F90B6212425}" srcOrd="0" destOrd="0" presId="urn:microsoft.com/office/officeart/2008/layout/AscendingPictureAccentProcess"/>
    <dgm:cxn modelId="{F893006A-658E-1D4A-B8DB-452CEB7D9CD1}" type="presParOf" srcId="{976325F8-9E17-E442-B508-25CFD0C525CB}" destId="{A1586F55-AF91-A943-A908-88D6DA68CF53}" srcOrd="23" destOrd="0" presId="urn:microsoft.com/office/officeart/2008/layout/AscendingPictureAccentProcess"/>
    <dgm:cxn modelId="{2C49C15A-5894-4741-9901-285EE585631E}" type="presParOf" srcId="{976325F8-9E17-E442-B508-25CFD0C525CB}" destId="{B2ECE49E-7501-8C47-BA48-114D7F5C77FE}" srcOrd="24" destOrd="0" presId="urn:microsoft.com/office/officeart/2008/layout/AscendingPictureAccentProcess"/>
    <dgm:cxn modelId="{D25A01D5-4E87-374F-8654-1F422C2D1D28}" type="presParOf" srcId="{B2ECE49E-7501-8C47-BA48-114D7F5C77FE}" destId="{104E879E-D35C-6048-B2F9-22C6F6CB7507}"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E1FA1-482B-A44E-9A3C-2E7A75DCCEAD}">
      <dsp:nvSpPr>
        <dsp:cNvPr id="0" name=""/>
        <dsp:cNvSpPr/>
      </dsp:nvSpPr>
      <dsp:spPr>
        <a:xfrm>
          <a:off x="2574732" y="4752528"/>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7877F7-8B33-1149-A411-C2FD6E17163F}">
      <dsp:nvSpPr>
        <dsp:cNvPr id="0" name=""/>
        <dsp:cNvSpPr/>
      </dsp:nvSpPr>
      <dsp:spPr>
        <a:xfrm>
          <a:off x="2376203" y="4833212"/>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B70EE65-4ADD-194C-A9D6-97DCB351A9C6}">
      <dsp:nvSpPr>
        <dsp:cNvPr id="0" name=""/>
        <dsp:cNvSpPr/>
      </dsp:nvSpPr>
      <dsp:spPr>
        <a:xfrm>
          <a:off x="2173291" y="4899911"/>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4A1DB41-247B-9B4D-B199-B9302F28659F}">
      <dsp:nvSpPr>
        <dsp:cNvPr id="0" name=""/>
        <dsp:cNvSpPr/>
      </dsp:nvSpPr>
      <dsp:spPr>
        <a:xfrm>
          <a:off x="1967248" y="4951549"/>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772E76C-F67F-DC4C-8DCC-5A55EDCB14C1}">
      <dsp:nvSpPr>
        <dsp:cNvPr id="0" name=""/>
        <dsp:cNvSpPr/>
      </dsp:nvSpPr>
      <dsp:spPr>
        <a:xfrm>
          <a:off x="3658182" y="3971503"/>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CD8BF6-58EF-1445-9233-409F33E512F7}">
      <dsp:nvSpPr>
        <dsp:cNvPr id="0" name=""/>
        <dsp:cNvSpPr/>
      </dsp:nvSpPr>
      <dsp:spPr>
        <a:xfrm>
          <a:off x="3500988" y="4130720"/>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499455-907D-5E43-A3C3-8F1FDF616F33}">
      <dsp:nvSpPr>
        <dsp:cNvPr id="0" name=""/>
        <dsp:cNvSpPr/>
      </dsp:nvSpPr>
      <dsp:spPr>
        <a:xfrm>
          <a:off x="4308879" y="3003290"/>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6E3B9A0-D2A3-D94E-8D0B-53CC9BEC6432}">
      <dsp:nvSpPr>
        <dsp:cNvPr id="0" name=""/>
        <dsp:cNvSpPr/>
      </dsp:nvSpPr>
      <dsp:spPr>
        <a:xfrm>
          <a:off x="4658339" y="1823685"/>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2CF4759-3DB6-9044-A460-A5FF29C1E431}">
      <dsp:nvSpPr>
        <dsp:cNvPr id="0" name=""/>
        <dsp:cNvSpPr/>
      </dsp:nvSpPr>
      <dsp:spPr>
        <a:xfrm>
          <a:off x="4483609" y="428383"/>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BF4EC0-EDAD-DD48-B820-25419569B6AF}">
      <dsp:nvSpPr>
        <dsp:cNvPr id="0" name=""/>
        <dsp:cNvSpPr/>
      </dsp:nvSpPr>
      <dsp:spPr>
        <a:xfrm>
          <a:off x="4613874" y="327797"/>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62C7DB2-6AEF-2F4E-B7C7-670550DEE83D}">
      <dsp:nvSpPr>
        <dsp:cNvPr id="0" name=""/>
        <dsp:cNvSpPr/>
      </dsp:nvSpPr>
      <dsp:spPr>
        <a:xfrm>
          <a:off x="4744138" y="226672"/>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E93D41F-D40E-7145-9248-44A1B7180E21}">
      <dsp:nvSpPr>
        <dsp:cNvPr id="0" name=""/>
        <dsp:cNvSpPr/>
      </dsp:nvSpPr>
      <dsp:spPr>
        <a:xfrm>
          <a:off x="4875029" y="327797"/>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7AF63D-9813-B04C-AC35-B7802AE5C47A}">
      <dsp:nvSpPr>
        <dsp:cNvPr id="0" name=""/>
        <dsp:cNvSpPr/>
      </dsp:nvSpPr>
      <dsp:spPr>
        <a:xfrm>
          <a:off x="5005294" y="428383"/>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DB3240A-C5F4-E243-AB86-E36A5DB61730}">
      <dsp:nvSpPr>
        <dsp:cNvPr id="0" name=""/>
        <dsp:cNvSpPr/>
      </dsp:nvSpPr>
      <dsp:spPr>
        <a:xfrm>
          <a:off x="4744138" y="439679"/>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4A7F1EA-87B4-AA48-A05B-31034CFBFCDB}">
      <dsp:nvSpPr>
        <dsp:cNvPr id="0" name=""/>
        <dsp:cNvSpPr/>
      </dsp:nvSpPr>
      <dsp:spPr>
        <a:xfrm>
          <a:off x="4744138" y="652686"/>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2D1044-B3C4-3C45-A517-598C8C161CF8}">
      <dsp:nvSpPr>
        <dsp:cNvPr id="0" name=""/>
        <dsp:cNvSpPr/>
      </dsp:nvSpPr>
      <dsp:spPr>
        <a:xfrm>
          <a:off x="1469675" y="5123271"/>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err="1" smtClean="0"/>
            <a:t>Mastering</a:t>
          </a:r>
          <a:r>
            <a:rPr lang="de-CH" sz="1600" kern="1200" dirty="0" smtClean="0"/>
            <a:t> </a:t>
          </a:r>
          <a:r>
            <a:rPr lang="de-CH" sz="1600" b="1" kern="1200" dirty="0" err="1" smtClean="0"/>
            <a:t>fundamentals</a:t>
          </a:r>
          <a:endParaRPr lang="de-CH" sz="1600" kern="1200" dirty="0"/>
        </a:p>
      </dsp:txBody>
      <dsp:txXfrm>
        <a:off x="1494935" y="5148531"/>
        <a:ext cx="1879024" cy="466935"/>
      </dsp:txXfrm>
    </dsp:sp>
    <dsp:sp modelId="{8053E41B-D08B-3647-98EC-5C3CA46EB066}">
      <dsp:nvSpPr>
        <dsp:cNvPr id="0" name=""/>
        <dsp:cNvSpPr/>
      </dsp:nvSpPr>
      <dsp:spPr>
        <a:xfrm>
          <a:off x="934525" y="4616304"/>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AA8372B-3AC7-0F4D-9D53-F82CF78D6AD9}">
      <dsp:nvSpPr>
        <dsp:cNvPr id="0" name=""/>
        <dsp:cNvSpPr/>
      </dsp:nvSpPr>
      <dsp:spPr>
        <a:xfrm>
          <a:off x="3164993" y="4511683"/>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8580" rIns="68580" bIns="68580" numCol="1" spcCol="1270" anchor="ctr" anchorCtr="0">
          <a:noAutofit/>
        </a:bodyPr>
        <a:lstStyle/>
        <a:p>
          <a:pPr lvl="0" algn="l" defTabSz="800100" rtl="0">
            <a:lnSpc>
              <a:spcPct val="90000"/>
            </a:lnSpc>
            <a:spcBef>
              <a:spcPct val="0"/>
            </a:spcBef>
            <a:spcAft>
              <a:spcPct val="35000"/>
            </a:spcAft>
          </a:pPr>
          <a:r>
            <a:rPr lang="de-CH" sz="1800" b="1" kern="1200" dirty="0" smtClean="0"/>
            <a:t>Learning </a:t>
          </a:r>
          <a:r>
            <a:rPr lang="de-CH" sz="1800" b="1" kern="1200" dirty="0" err="1" smtClean="0"/>
            <a:t>your</a:t>
          </a:r>
          <a:r>
            <a:rPr lang="de-CH" sz="1800" b="1" kern="1200" dirty="0" smtClean="0"/>
            <a:t> style</a:t>
          </a:r>
          <a:endParaRPr lang="de-CH" sz="1800" kern="1200" dirty="0"/>
        </a:p>
      </dsp:txBody>
      <dsp:txXfrm>
        <a:off x="3190253" y="4536943"/>
        <a:ext cx="1879024" cy="466935"/>
      </dsp:txXfrm>
    </dsp:sp>
    <dsp:sp modelId="{27BD149E-92F0-7146-8671-0D62F7332739}">
      <dsp:nvSpPr>
        <dsp:cNvPr id="0" name=""/>
        <dsp:cNvSpPr/>
      </dsp:nvSpPr>
      <dsp:spPr>
        <a:xfrm>
          <a:off x="2629844" y="4004717"/>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36E946-062D-5643-B031-354D5C3F37B1}">
      <dsp:nvSpPr>
        <dsp:cNvPr id="0" name=""/>
        <dsp:cNvSpPr/>
      </dsp:nvSpPr>
      <dsp:spPr>
        <a:xfrm>
          <a:off x="4084361" y="3627921"/>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err="1" smtClean="0"/>
            <a:t>Increasing</a:t>
          </a:r>
          <a:r>
            <a:rPr lang="de-CH" sz="1600" b="1" kern="1200" dirty="0" smtClean="0"/>
            <a:t> </a:t>
          </a:r>
          <a:r>
            <a:rPr lang="de-CH" sz="1600" b="1" kern="1200" dirty="0" err="1" smtClean="0"/>
            <a:t>knowledge</a:t>
          </a:r>
          <a:endParaRPr lang="de-CH" sz="1600" kern="1200" dirty="0"/>
        </a:p>
      </dsp:txBody>
      <dsp:txXfrm>
        <a:off x="4109621" y="3653181"/>
        <a:ext cx="1879024" cy="466935"/>
      </dsp:txXfrm>
    </dsp:sp>
    <dsp:sp modelId="{03EEE6FC-55AA-2C48-894D-A5021B3BF5F9}">
      <dsp:nvSpPr>
        <dsp:cNvPr id="0" name=""/>
        <dsp:cNvSpPr/>
      </dsp:nvSpPr>
      <dsp:spPr>
        <a:xfrm>
          <a:off x="3549211" y="3120954"/>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DC31CC-BF08-B841-92C1-C8DDD0076BCC}">
      <dsp:nvSpPr>
        <dsp:cNvPr id="0" name=""/>
        <dsp:cNvSpPr/>
      </dsp:nvSpPr>
      <dsp:spPr>
        <a:xfrm>
          <a:off x="4564711" y="2491885"/>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smtClean="0"/>
            <a:t>Building </a:t>
          </a:r>
          <a:r>
            <a:rPr lang="de-CH" sz="1600" b="1" kern="1200" dirty="0" err="1" smtClean="0"/>
            <a:t>skills</a:t>
          </a:r>
          <a:endParaRPr lang="de-CH" sz="1600" kern="1200" dirty="0"/>
        </a:p>
      </dsp:txBody>
      <dsp:txXfrm>
        <a:off x="4589971" y="2517145"/>
        <a:ext cx="1879024" cy="466935"/>
      </dsp:txXfrm>
    </dsp:sp>
    <dsp:sp modelId="{B263E1D9-FC0B-4D46-843A-5F90B6212425}">
      <dsp:nvSpPr>
        <dsp:cNvPr id="0" name=""/>
        <dsp:cNvSpPr/>
      </dsp:nvSpPr>
      <dsp:spPr>
        <a:xfrm>
          <a:off x="4029562" y="1984918"/>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1586F55-AF91-A943-A908-88D6DA68CF53}">
      <dsp:nvSpPr>
        <dsp:cNvPr id="0" name=""/>
        <dsp:cNvSpPr/>
      </dsp:nvSpPr>
      <dsp:spPr>
        <a:xfrm>
          <a:off x="4832130" y="1335409"/>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err="1" smtClean="0"/>
            <a:t>Demonstrating</a:t>
          </a:r>
          <a:r>
            <a:rPr lang="de-CH" sz="1600" kern="1200" dirty="0" smtClean="0"/>
            <a:t> </a:t>
          </a:r>
          <a:r>
            <a:rPr lang="de-CH" sz="1600" b="1" kern="1200" dirty="0" err="1" smtClean="0"/>
            <a:t>expertise</a:t>
          </a:r>
          <a:endParaRPr lang="de-CH" sz="1600" kern="1200" dirty="0"/>
        </a:p>
      </dsp:txBody>
      <dsp:txXfrm>
        <a:off x="4857390" y="1360669"/>
        <a:ext cx="1879024" cy="466935"/>
      </dsp:txXfrm>
    </dsp:sp>
    <dsp:sp modelId="{104E879E-D35C-6048-B2F9-22C6F6CB7507}">
      <dsp:nvSpPr>
        <dsp:cNvPr id="0" name=""/>
        <dsp:cNvSpPr/>
      </dsp:nvSpPr>
      <dsp:spPr>
        <a:xfrm>
          <a:off x="4296980" y="828442"/>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E1FA1-482B-A44E-9A3C-2E7A75DCCEAD}">
      <dsp:nvSpPr>
        <dsp:cNvPr id="0" name=""/>
        <dsp:cNvSpPr/>
      </dsp:nvSpPr>
      <dsp:spPr>
        <a:xfrm>
          <a:off x="2574732" y="4752528"/>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7877F7-8B33-1149-A411-C2FD6E17163F}">
      <dsp:nvSpPr>
        <dsp:cNvPr id="0" name=""/>
        <dsp:cNvSpPr/>
      </dsp:nvSpPr>
      <dsp:spPr>
        <a:xfrm>
          <a:off x="2376203" y="4833212"/>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B70EE65-4ADD-194C-A9D6-97DCB351A9C6}">
      <dsp:nvSpPr>
        <dsp:cNvPr id="0" name=""/>
        <dsp:cNvSpPr/>
      </dsp:nvSpPr>
      <dsp:spPr>
        <a:xfrm>
          <a:off x="2173291" y="4899911"/>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4A1DB41-247B-9B4D-B199-B9302F28659F}">
      <dsp:nvSpPr>
        <dsp:cNvPr id="0" name=""/>
        <dsp:cNvSpPr/>
      </dsp:nvSpPr>
      <dsp:spPr>
        <a:xfrm>
          <a:off x="1967248" y="4951549"/>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772E76C-F67F-DC4C-8DCC-5A55EDCB14C1}">
      <dsp:nvSpPr>
        <dsp:cNvPr id="0" name=""/>
        <dsp:cNvSpPr/>
      </dsp:nvSpPr>
      <dsp:spPr>
        <a:xfrm>
          <a:off x="3658182" y="3971503"/>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CD8BF6-58EF-1445-9233-409F33E512F7}">
      <dsp:nvSpPr>
        <dsp:cNvPr id="0" name=""/>
        <dsp:cNvSpPr/>
      </dsp:nvSpPr>
      <dsp:spPr>
        <a:xfrm>
          <a:off x="3500988" y="4130720"/>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499455-907D-5E43-A3C3-8F1FDF616F33}">
      <dsp:nvSpPr>
        <dsp:cNvPr id="0" name=""/>
        <dsp:cNvSpPr/>
      </dsp:nvSpPr>
      <dsp:spPr>
        <a:xfrm>
          <a:off x="4308879" y="3003290"/>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6E3B9A0-D2A3-D94E-8D0B-53CC9BEC6432}">
      <dsp:nvSpPr>
        <dsp:cNvPr id="0" name=""/>
        <dsp:cNvSpPr/>
      </dsp:nvSpPr>
      <dsp:spPr>
        <a:xfrm>
          <a:off x="4658339" y="1823685"/>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2CF4759-3DB6-9044-A460-A5FF29C1E431}">
      <dsp:nvSpPr>
        <dsp:cNvPr id="0" name=""/>
        <dsp:cNvSpPr/>
      </dsp:nvSpPr>
      <dsp:spPr>
        <a:xfrm>
          <a:off x="4483609" y="428383"/>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BF4EC0-EDAD-DD48-B820-25419569B6AF}">
      <dsp:nvSpPr>
        <dsp:cNvPr id="0" name=""/>
        <dsp:cNvSpPr/>
      </dsp:nvSpPr>
      <dsp:spPr>
        <a:xfrm>
          <a:off x="4613874" y="327797"/>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62C7DB2-6AEF-2F4E-B7C7-670550DEE83D}">
      <dsp:nvSpPr>
        <dsp:cNvPr id="0" name=""/>
        <dsp:cNvSpPr/>
      </dsp:nvSpPr>
      <dsp:spPr>
        <a:xfrm>
          <a:off x="4744138" y="226672"/>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E93D41F-D40E-7145-9248-44A1B7180E21}">
      <dsp:nvSpPr>
        <dsp:cNvPr id="0" name=""/>
        <dsp:cNvSpPr/>
      </dsp:nvSpPr>
      <dsp:spPr>
        <a:xfrm>
          <a:off x="4875029" y="327797"/>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7AF63D-9813-B04C-AC35-B7802AE5C47A}">
      <dsp:nvSpPr>
        <dsp:cNvPr id="0" name=""/>
        <dsp:cNvSpPr/>
      </dsp:nvSpPr>
      <dsp:spPr>
        <a:xfrm>
          <a:off x="5005294" y="428383"/>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DB3240A-C5F4-E243-AB86-E36A5DB61730}">
      <dsp:nvSpPr>
        <dsp:cNvPr id="0" name=""/>
        <dsp:cNvSpPr/>
      </dsp:nvSpPr>
      <dsp:spPr>
        <a:xfrm>
          <a:off x="4744138" y="439679"/>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4A7F1EA-87B4-AA48-A05B-31034CFBFCDB}">
      <dsp:nvSpPr>
        <dsp:cNvPr id="0" name=""/>
        <dsp:cNvSpPr/>
      </dsp:nvSpPr>
      <dsp:spPr>
        <a:xfrm>
          <a:off x="4744138" y="652686"/>
          <a:ext cx="89556" cy="895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2D1044-B3C4-3C45-A517-598C8C161CF8}">
      <dsp:nvSpPr>
        <dsp:cNvPr id="0" name=""/>
        <dsp:cNvSpPr/>
      </dsp:nvSpPr>
      <dsp:spPr>
        <a:xfrm>
          <a:off x="1469675" y="5123271"/>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err="1" smtClean="0"/>
            <a:t>Mastering</a:t>
          </a:r>
          <a:r>
            <a:rPr lang="de-CH" sz="1600" kern="1200" dirty="0" smtClean="0"/>
            <a:t> </a:t>
          </a:r>
          <a:r>
            <a:rPr lang="de-CH" sz="1600" b="1" kern="1200" dirty="0" err="1" smtClean="0"/>
            <a:t>fundamentals</a:t>
          </a:r>
          <a:endParaRPr lang="de-CH" sz="1600" kern="1200" dirty="0"/>
        </a:p>
      </dsp:txBody>
      <dsp:txXfrm>
        <a:off x="1494935" y="5148531"/>
        <a:ext cx="1879024" cy="466935"/>
      </dsp:txXfrm>
    </dsp:sp>
    <dsp:sp modelId="{8053E41B-D08B-3647-98EC-5C3CA46EB066}">
      <dsp:nvSpPr>
        <dsp:cNvPr id="0" name=""/>
        <dsp:cNvSpPr/>
      </dsp:nvSpPr>
      <dsp:spPr>
        <a:xfrm>
          <a:off x="934525" y="4616304"/>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AA8372B-3AC7-0F4D-9D53-F82CF78D6AD9}">
      <dsp:nvSpPr>
        <dsp:cNvPr id="0" name=""/>
        <dsp:cNvSpPr/>
      </dsp:nvSpPr>
      <dsp:spPr>
        <a:xfrm>
          <a:off x="3164993" y="4511683"/>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8580" rIns="68580" bIns="68580" numCol="1" spcCol="1270" anchor="ctr" anchorCtr="0">
          <a:noAutofit/>
        </a:bodyPr>
        <a:lstStyle/>
        <a:p>
          <a:pPr lvl="0" algn="l" defTabSz="800100" rtl="0">
            <a:lnSpc>
              <a:spcPct val="90000"/>
            </a:lnSpc>
            <a:spcBef>
              <a:spcPct val="0"/>
            </a:spcBef>
            <a:spcAft>
              <a:spcPct val="35000"/>
            </a:spcAft>
          </a:pPr>
          <a:r>
            <a:rPr lang="de-CH" sz="1800" b="1" kern="1200" dirty="0" smtClean="0"/>
            <a:t>Learning </a:t>
          </a:r>
          <a:r>
            <a:rPr lang="de-CH" sz="1800" b="1" kern="1200" dirty="0" err="1" smtClean="0"/>
            <a:t>your</a:t>
          </a:r>
          <a:r>
            <a:rPr lang="de-CH" sz="1800" b="1" kern="1200" dirty="0" smtClean="0"/>
            <a:t> style</a:t>
          </a:r>
          <a:endParaRPr lang="de-CH" sz="1800" kern="1200" dirty="0"/>
        </a:p>
      </dsp:txBody>
      <dsp:txXfrm>
        <a:off x="3190253" y="4536943"/>
        <a:ext cx="1879024" cy="466935"/>
      </dsp:txXfrm>
    </dsp:sp>
    <dsp:sp modelId="{27BD149E-92F0-7146-8671-0D62F7332739}">
      <dsp:nvSpPr>
        <dsp:cNvPr id="0" name=""/>
        <dsp:cNvSpPr/>
      </dsp:nvSpPr>
      <dsp:spPr>
        <a:xfrm>
          <a:off x="2629844" y="4004717"/>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36E946-062D-5643-B031-354D5C3F37B1}">
      <dsp:nvSpPr>
        <dsp:cNvPr id="0" name=""/>
        <dsp:cNvSpPr/>
      </dsp:nvSpPr>
      <dsp:spPr>
        <a:xfrm>
          <a:off x="4084361" y="3627921"/>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err="1" smtClean="0"/>
            <a:t>Increasing</a:t>
          </a:r>
          <a:r>
            <a:rPr lang="de-CH" sz="1600" b="1" kern="1200" dirty="0" smtClean="0"/>
            <a:t> </a:t>
          </a:r>
          <a:r>
            <a:rPr lang="de-CH" sz="1600" b="1" kern="1200" dirty="0" err="1" smtClean="0"/>
            <a:t>knowledge</a:t>
          </a:r>
          <a:endParaRPr lang="de-CH" sz="1600" kern="1200" dirty="0"/>
        </a:p>
      </dsp:txBody>
      <dsp:txXfrm>
        <a:off x="4109621" y="3653181"/>
        <a:ext cx="1879024" cy="466935"/>
      </dsp:txXfrm>
    </dsp:sp>
    <dsp:sp modelId="{03EEE6FC-55AA-2C48-894D-A5021B3BF5F9}">
      <dsp:nvSpPr>
        <dsp:cNvPr id="0" name=""/>
        <dsp:cNvSpPr/>
      </dsp:nvSpPr>
      <dsp:spPr>
        <a:xfrm>
          <a:off x="3549211" y="3120954"/>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DC31CC-BF08-B841-92C1-C8DDD0076BCC}">
      <dsp:nvSpPr>
        <dsp:cNvPr id="0" name=""/>
        <dsp:cNvSpPr/>
      </dsp:nvSpPr>
      <dsp:spPr>
        <a:xfrm>
          <a:off x="4564711" y="2491885"/>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smtClean="0"/>
            <a:t>Building </a:t>
          </a:r>
          <a:r>
            <a:rPr lang="de-CH" sz="1600" b="1" kern="1200" dirty="0" err="1" smtClean="0"/>
            <a:t>skills</a:t>
          </a:r>
          <a:endParaRPr lang="de-CH" sz="1600" kern="1200" dirty="0"/>
        </a:p>
      </dsp:txBody>
      <dsp:txXfrm>
        <a:off x="4589971" y="2517145"/>
        <a:ext cx="1879024" cy="466935"/>
      </dsp:txXfrm>
    </dsp:sp>
    <dsp:sp modelId="{B263E1D9-FC0B-4D46-843A-5F90B6212425}">
      <dsp:nvSpPr>
        <dsp:cNvPr id="0" name=""/>
        <dsp:cNvSpPr/>
      </dsp:nvSpPr>
      <dsp:spPr>
        <a:xfrm>
          <a:off x="4029562" y="1984918"/>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1586F55-AF91-A943-A908-88D6DA68CF53}">
      <dsp:nvSpPr>
        <dsp:cNvPr id="0" name=""/>
        <dsp:cNvSpPr/>
      </dsp:nvSpPr>
      <dsp:spPr>
        <a:xfrm>
          <a:off x="4832130" y="1335409"/>
          <a:ext cx="1929544" cy="5174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8420" tIns="60960" rIns="60960" bIns="60960" numCol="1" spcCol="1270" anchor="ctr" anchorCtr="0">
          <a:noAutofit/>
        </a:bodyPr>
        <a:lstStyle/>
        <a:p>
          <a:pPr lvl="0" algn="l" defTabSz="711200" rtl="0">
            <a:lnSpc>
              <a:spcPct val="90000"/>
            </a:lnSpc>
            <a:spcBef>
              <a:spcPct val="0"/>
            </a:spcBef>
            <a:spcAft>
              <a:spcPct val="35000"/>
            </a:spcAft>
          </a:pPr>
          <a:r>
            <a:rPr lang="de-CH" sz="1600" b="1" kern="1200" dirty="0" err="1" smtClean="0"/>
            <a:t>Demonstrating</a:t>
          </a:r>
          <a:r>
            <a:rPr lang="de-CH" sz="1600" kern="1200" dirty="0" smtClean="0"/>
            <a:t> </a:t>
          </a:r>
          <a:r>
            <a:rPr lang="de-CH" sz="1600" b="1" kern="1200" dirty="0" err="1" smtClean="0"/>
            <a:t>expertise</a:t>
          </a:r>
          <a:endParaRPr lang="de-CH" sz="1600" kern="1200" dirty="0"/>
        </a:p>
      </dsp:txBody>
      <dsp:txXfrm>
        <a:off x="4857390" y="1360669"/>
        <a:ext cx="1879024" cy="466935"/>
      </dsp:txXfrm>
    </dsp:sp>
    <dsp:sp modelId="{104E879E-D35C-6048-B2F9-22C6F6CB7507}">
      <dsp:nvSpPr>
        <dsp:cNvPr id="0" name=""/>
        <dsp:cNvSpPr/>
      </dsp:nvSpPr>
      <dsp:spPr>
        <a:xfrm>
          <a:off x="4296980" y="828442"/>
          <a:ext cx="894942" cy="89452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2" y="3"/>
            <a:ext cx="3038475" cy="46196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970339" y="3"/>
            <a:ext cx="3038475" cy="461963"/>
          </a:xfrm>
          <a:prstGeom prst="rect">
            <a:avLst/>
          </a:prstGeom>
        </p:spPr>
        <p:txBody>
          <a:bodyPr vert="horz" lIns="91440" tIns="45720" rIns="91440" bIns="45720" rtlCol="0"/>
          <a:lstStyle>
            <a:lvl1pPr algn="r">
              <a:defRPr sz="1200"/>
            </a:lvl1pPr>
          </a:lstStyle>
          <a:p>
            <a:fld id="{5EFCE595-AF3E-FB43-8F04-E39B9BC29B04}" type="datetime1">
              <a:rPr lang="de-CH" smtClean="0"/>
              <a:t>18.04.18</a:t>
            </a:fld>
            <a:endParaRPr lang="de-DE"/>
          </a:p>
        </p:txBody>
      </p:sp>
      <p:sp>
        <p:nvSpPr>
          <p:cNvPr id="4" name="Fußzeilenplatzhalter 3"/>
          <p:cNvSpPr>
            <a:spLocks noGrp="1"/>
          </p:cNvSpPr>
          <p:nvPr>
            <p:ph type="ftr" sz="quarter" idx="2"/>
          </p:nvPr>
        </p:nvSpPr>
        <p:spPr>
          <a:xfrm>
            <a:off x="2" y="8772529"/>
            <a:ext cx="3038475" cy="46196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970339" y="8772529"/>
            <a:ext cx="3038475" cy="461963"/>
          </a:xfrm>
          <a:prstGeom prst="rect">
            <a:avLst/>
          </a:prstGeom>
        </p:spPr>
        <p:txBody>
          <a:bodyPr vert="horz" lIns="91440" tIns="45720" rIns="91440" bIns="45720" rtlCol="0" anchor="b"/>
          <a:lstStyle>
            <a:lvl1pPr algn="r">
              <a:defRPr sz="1200"/>
            </a:lvl1pPr>
          </a:lstStyle>
          <a:p>
            <a:fld id="{EB4CEC38-900F-8A4B-B537-413F38D6C919}" type="slidenum">
              <a:rPr lang="de-DE" smtClean="0"/>
              <a:t>‹Nr.›</a:t>
            </a:fld>
            <a:endParaRPr lang="de-DE"/>
          </a:p>
        </p:txBody>
      </p:sp>
    </p:spTree>
    <p:extLst>
      <p:ext uri="{BB962C8B-B14F-4D97-AF65-F5344CB8AC3E}">
        <p14:creationId xmlns:p14="http://schemas.microsoft.com/office/powerpoint/2010/main" val="5893947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6A42A3C9-560E-1040-961A-09E96D025C58}" type="datetime1">
              <a:rPr lang="de-CH" smtClean="0"/>
              <a:t>18.04.18</a:t>
            </a:fld>
            <a:endParaRPr lang="en-US" dirty="0"/>
          </a:p>
        </p:txBody>
      </p:sp>
      <p:sp>
        <p:nvSpPr>
          <p:cNvPr id="4" name="Slide Image Placeholder 3"/>
          <p:cNvSpPr>
            <a:spLocks noGrp="1" noRot="1" noChangeAspect="1"/>
          </p:cNvSpPr>
          <p:nvPr>
            <p:ph type="sldImg" idx="2"/>
          </p:nvPr>
        </p:nvSpPr>
        <p:spPr>
          <a:xfrm>
            <a:off x="1196975" y="692150"/>
            <a:ext cx="461645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C8422184-5924-F24E-A88A-68FAF5C02571}" type="slidenum">
              <a:rPr lang="en-US" smtClean="0"/>
              <a:t>‹Nr.›</a:t>
            </a:fld>
            <a:endParaRPr lang="en-US" dirty="0"/>
          </a:p>
        </p:txBody>
      </p:sp>
    </p:spTree>
    <p:extLst>
      <p:ext uri="{BB962C8B-B14F-4D97-AF65-F5344CB8AC3E}">
        <p14:creationId xmlns:p14="http://schemas.microsoft.com/office/powerpoint/2010/main" val="28297608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kern="1200" dirty="0">
                <a:solidFill>
                  <a:schemeClr val="tx1"/>
                </a:solidFill>
                <a:effectLst/>
                <a:latin typeface="+mn-lt"/>
                <a:ea typeface="+mn-ea"/>
                <a:cs typeface="+mn-cs"/>
              </a:rPr>
              <a:t>You will get this presentation + extra slides through VPE</a:t>
            </a:r>
          </a:p>
        </p:txBody>
      </p:sp>
      <p:sp>
        <p:nvSpPr>
          <p:cNvPr id="4" name="Slide Number Placeholder 3"/>
          <p:cNvSpPr>
            <a:spLocks noGrp="1"/>
          </p:cNvSpPr>
          <p:nvPr>
            <p:ph type="sldNum" sz="quarter" idx="10"/>
          </p:nvPr>
        </p:nvSpPr>
        <p:spPr/>
        <p:txBody>
          <a:bodyPr/>
          <a:lstStyle/>
          <a:p>
            <a:fld id="{879CBD32-9344-4923-A78A-CC801484083E}" type="slidenum">
              <a:rPr lang="en-US" smtClean="0"/>
              <a:t>1</a:t>
            </a:fld>
            <a:endParaRPr lang="en-US" dirty="0"/>
          </a:p>
        </p:txBody>
      </p:sp>
    </p:spTree>
    <p:extLst>
      <p:ext uri="{BB962C8B-B14F-4D97-AF65-F5344CB8AC3E}">
        <p14:creationId xmlns:p14="http://schemas.microsoft.com/office/powerpoint/2010/main" val="1806041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Technische Voraussetzungen erfüllt?</a:t>
            </a:r>
          </a:p>
          <a:p>
            <a:r>
              <a:rPr lang="de-CH" dirty="0"/>
              <a:t>Pop-up-Blocker für Toastmasters-Webseite entfernen</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10</a:t>
            </a:fld>
            <a:endParaRPr lang="en-US" dirty="0"/>
          </a:p>
        </p:txBody>
      </p:sp>
    </p:spTree>
    <p:extLst>
      <p:ext uri="{BB962C8B-B14F-4D97-AF65-F5344CB8AC3E}">
        <p14:creationId xmlns:p14="http://schemas.microsoft.com/office/powerpoint/2010/main" val="68101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Navigator = </a:t>
            </a:r>
            <a:r>
              <a:rPr lang="de-CH" dirty="0" err="1"/>
              <a:t>short</a:t>
            </a:r>
            <a:r>
              <a:rPr lang="de-CH" dirty="0"/>
              <a:t> </a:t>
            </a:r>
            <a:r>
              <a:rPr lang="de-CH" dirty="0" err="1"/>
              <a:t>description</a:t>
            </a:r>
            <a:r>
              <a:rPr lang="de-CH" dirty="0"/>
              <a:t> / </a:t>
            </a:r>
            <a:r>
              <a:rPr lang="de-CH" dirty="0" err="1"/>
              <a:t>explanation</a:t>
            </a:r>
            <a:r>
              <a:rPr lang="de-CH" dirty="0"/>
              <a:t> </a:t>
            </a:r>
            <a:r>
              <a:rPr lang="de-CH" dirty="0" err="1"/>
              <a:t>of</a:t>
            </a:r>
            <a:r>
              <a:rPr lang="de-CH" dirty="0"/>
              <a:t> </a:t>
            </a:r>
            <a:r>
              <a:rPr lang="de-CH" dirty="0" err="1"/>
              <a:t>the</a:t>
            </a:r>
            <a:r>
              <a:rPr lang="de-CH" dirty="0"/>
              <a:t> </a:t>
            </a:r>
            <a:r>
              <a:rPr lang="de-CH" dirty="0" err="1"/>
              <a:t>Pathways</a:t>
            </a:r>
            <a:r>
              <a:rPr lang="de-CH" dirty="0"/>
              <a:t> </a:t>
            </a:r>
            <a:r>
              <a:rPr lang="de-CH" dirty="0" err="1"/>
              <a:t>program</a:t>
            </a:r>
            <a:r>
              <a:rPr lang="de-CH" dirty="0"/>
              <a:t>, </a:t>
            </a:r>
            <a:r>
              <a:rPr lang="de-CH" dirty="0" err="1"/>
              <a:t>meeting</a:t>
            </a:r>
            <a:r>
              <a:rPr lang="de-CH" dirty="0"/>
              <a:t> </a:t>
            </a:r>
            <a:r>
              <a:rPr lang="de-CH" dirty="0" err="1"/>
              <a:t>roles</a:t>
            </a:r>
            <a:r>
              <a:rPr lang="de-CH" dirty="0"/>
              <a:t>, </a:t>
            </a:r>
            <a:r>
              <a:rPr lang="de-CH" dirty="0" err="1"/>
              <a:t>club</a:t>
            </a:r>
            <a:r>
              <a:rPr lang="de-CH" dirty="0"/>
              <a:t> </a:t>
            </a:r>
            <a:r>
              <a:rPr lang="de-CH" dirty="0" err="1"/>
              <a:t>officers</a:t>
            </a:r>
            <a:r>
              <a:rPr lang="de-CH" dirty="0"/>
              <a:t>, etc.</a:t>
            </a:r>
          </a:p>
          <a:p>
            <a:r>
              <a:rPr lang="de-CH" dirty="0">
                <a:sym typeface="Wingdings" pitchFamily="2" charset="2"/>
              </a:rPr>
              <a:t> Wegweiser / Wanderführer durch </a:t>
            </a:r>
            <a:r>
              <a:rPr lang="de-CH" dirty="0" err="1">
                <a:sym typeface="Wingdings" pitchFamily="2" charset="2"/>
              </a:rPr>
              <a:t>Pathways</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11</a:t>
            </a:fld>
            <a:endParaRPr lang="en-US" dirty="0"/>
          </a:p>
        </p:txBody>
      </p:sp>
    </p:spTree>
    <p:extLst>
      <p:ext uri="{BB962C8B-B14F-4D97-AF65-F5344CB8AC3E}">
        <p14:creationId xmlns:p14="http://schemas.microsoft.com/office/powerpoint/2010/main" val="4082701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12</a:t>
            </a:fld>
            <a:endParaRPr lang="en-US" dirty="0"/>
          </a:p>
        </p:txBody>
      </p:sp>
    </p:spTree>
    <p:extLst>
      <p:ext uri="{BB962C8B-B14F-4D97-AF65-F5344CB8AC3E}">
        <p14:creationId xmlns:p14="http://schemas.microsoft.com/office/powerpoint/2010/main" val="3683481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13</a:t>
            </a:fld>
            <a:endParaRPr lang="en-US" dirty="0"/>
          </a:p>
        </p:txBody>
      </p:sp>
    </p:spTree>
    <p:extLst>
      <p:ext uri="{BB962C8B-B14F-4D97-AF65-F5344CB8AC3E}">
        <p14:creationId xmlns:p14="http://schemas.microsoft.com/office/powerpoint/2010/main" val="80155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14</a:t>
            </a:fld>
            <a:endParaRPr lang="en-US" dirty="0"/>
          </a:p>
        </p:txBody>
      </p:sp>
    </p:spTree>
    <p:extLst>
      <p:ext uri="{BB962C8B-B14F-4D97-AF65-F5344CB8AC3E}">
        <p14:creationId xmlns:p14="http://schemas.microsoft.com/office/powerpoint/2010/main" val="2401526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15</a:t>
            </a:fld>
            <a:endParaRPr lang="en-US" dirty="0"/>
          </a:p>
        </p:txBody>
      </p:sp>
    </p:spTree>
    <p:extLst>
      <p:ext uri="{BB962C8B-B14F-4D97-AF65-F5344CB8AC3E}">
        <p14:creationId xmlns:p14="http://schemas.microsoft.com/office/powerpoint/2010/main" val="1530874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16</a:t>
            </a:fld>
            <a:endParaRPr lang="en-US" dirty="0"/>
          </a:p>
        </p:txBody>
      </p:sp>
    </p:spTree>
    <p:extLst>
      <p:ext uri="{BB962C8B-B14F-4D97-AF65-F5344CB8AC3E}">
        <p14:creationId xmlns:p14="http://schemas.microsoft.com/office/powerpoint/2010/main" val="741281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17</a:t>
            </a:fld>
            <a:endParaRPr lang="en-US" dirty="0"/>
          </a:p>
        </p:txBody>
      </p:sp>
    </p:spTree>
    <p:extLst>
      <p:ext uri="{BB962C8B-B14F-4D97-AF65-F5344CB8AC3E}">
        <p14:creationId xmlns:p14="http://schemas.microsoft.com/office/powerpoint/2010/main" val="2711963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Technische Voraussetzungen erfüllt?</a:t>
            </a:r>
          </a:p>
          <a:p>
            <a:r>
              <a:rPr lang="de-CH" dirty="0"/>
              <a:t>Pop-up-Blocker für Toastmasters-Webseite entfernen</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19</a:t>
            </a:fld>
            <a:endParaRPr lang="en-US" dirty="0"/>
          </a:p>
        </p:txBody>
      </p:sp>
    </p:spTree>
    <p:extLst>
      <p:ext uri="{BB962C8B-B14F-4D97-AF65-F5344CB8AC3E}">
        <p14:creationId xmlns:p14="http://schemas.microsoft.com/office/powerpoint/2010/main" val="48999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Technische Voraussetzungen erfüllt?</a:t>
            </a:r>
          </a:p>
          <a:p>
            <a:r>
              <a:rPr lang="de-CH" dirty="0"/>
              <a:t>Pop-up-Blocker für Toastmasters-Webseite entfernen</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20</a:t>
            </a:fld>
            <a:endParaRPr lang="en-US" dirty="0"/>
          </a:p>
        </p:txBody>
      </p:sp>
    </p:spTree>
    <p:extLst>
      <p:ext uri="{BB962C8B-B14F-4D97-AF65-F5344CB8AC3E}">
        <p14:creationId xmlns:p14="http://schemas.microsoft.com/office/powerpoint/2010/main" val="190430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You will get this presentation + extra slides through VPE</a:t>
            </a:r>
          </a:p>
        </p:txBody>
      </p:sp>
      <p:sp>
        <p:nvSpPr>
          <p:cNvPr id="4" name="Foliennummernplatzhalter 3"/>
          <p:cNvSpPr>
            <a:spLocks noGrp="1"/>
          </p:cNvSpPr>
          <p:nvPr>
            <p:ph type="sldNum" sz="quarter" idx="10"/>
          </p:nvPr>
        </p:nvSpPr>
        <p:spPr/>
        <p:txBody>
          <a:bodyPr/>
          <a:lstStyle/>
          <a:p>
            <a:fld id="{C8422184-5924-F24E-A88A-68FAF5C02571}" type="slidenum">
              <a:rPr lang="en-US" smtClean="0"/>
              <a:t>2</a:t>
            </a:fld>
            <a:endParaRPr lang="en-US" dirty="0"/>
          </a:p>
        </p:txBody>
      </p:sp>
    </p:spTree>
    <p:extLst>
      <p:ext uri="{BB962C8B-B14F-4D97-AF65-F5344CB8AC3E}">
        <p14:creationId xmlns:p14="http://schemas.microsoft.com/office/powerpoint/2010/main" val="3535268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21</a:t>
            </a:fld>
            <a:endParaRPr lang="en-US" dirty="0"/>
          </a:p>
        </p:txBody>
      </p:sp>
    </p:spTree>
    <p:extLst>
      <p:ext uri="{BB962C8B-B14F-4D97-AF65-F5344CB8AC3E}">
        <p14:creationId xmlns:p14="http://schemas.microsoft.com/office/powerpoint/2010/main" val="197048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Meaning</a:t>
            </a:r>
            <a:r>
              <a:rPr lang="de-CH" dirty="0"/>
              <a:t> </a:t>
            </a:r>
            <a:r>
              <a:rPr lang="de-CH" dirty="0" err="1"/>
              <a:t>of</a:t>
            </a:r>
            <a:r>
              <a:rPr lang="de-CH" dirty="0"/>
              <a:t> 1 + 2, etc.: 1 </a:t>
            </a:r>
            <a:r>
              <a:rPr lang="de-CH" dirty="0" err="1"/>
              <a:t>compulsory</a:t>
            </a:r>
            <a:r>
              <a:rPr lang="de-CH" dirty="0"/>
              <a:t> </a:t>
            </a:r>
            <a:r>
              <a:rPr lang="de-CH" dirty="0" err="1"/>
              <a:t>project</a:t>
            </a:r>
            <a:r>
              <a:rPr lang="de-CH" dirty="0"/>
              <a:t> + 2 </a:t>
            </a:r>
            <a:r>
              <a:rPr lang="de-CH" dirty="0" err="1"/>
              <a:t>elective</a:t>
            </a:r>
            <a:r>
              <a:rPr lang="de-CH" dirty="0"/>
              <a:t> </a:t>
            </a:r>
            <a:r>
              <a:rPr lang="de-CH" dirty="0" err="1"/>
              <a:t>projects</a:t>
            </a:r>
            <a:endParaRPr lang="de-CH" dirty="0"/>
          </a:p>
          <a:p>
            <a:endParaRPr lang="de-CH" dirty="0"/>
          </a:p>
          <a:p>
            <a:r>
              <a:rPr lang="de-CH" dirty="0"/>
              <a:t>5 Schwierigkeitsstufen</a:t>
            </a:r>
          </a:p>
          <a:p>
            <a:pPr marL="228600" indent="-228600">
              <a:buFont typeface="+mj-lt"/>
              <a:buAutoNum type="arabicPeriod"/>
            </a:pPr>
            <a:r>
              <a:rPr lang="de-CH" dirty="0"/>
              <a:t>Grundlagen beherrschen</a:t>
            </a:r>
          </a:p>
          <a:p>
            <a:pPr marL="228600" indent="-228600">
              <a:buFont typeface="+mj-lt"/>
              <a:buAutoNum type="arabicPeriod"/>
            </a:pPr>
            <a:r>
              <a:rPr lang="de-CH" dirty="0"/>
              <a:t>Eigenen Stil erkennen</a:t>
            </a:r>
          </a:p>
          <a:p>
            <a:pPr marL="228600" indent="-228600">
              <a:buFont typeface="+mj-lt"/>
              <a:buAutoNum type="arabicPeriod"/>
            </a:pPr>
            <a:r>
              <a:rPr lang="de-CH" dirty="0"/>
              <a:t>Wissen aufbauen / erweitern</a:t>
            </a:r>
          </a:p>
          <a:p>
            <a:pPr marL="228600" indent="-228600">
              <a:buFont typeface="+mj-lt"/>
              <a:buAutoNum type="arabicPeriod"/>
            </a:pPr>
            <a:r>
              <a:rPr lang="de-CH" dirty="0"/>
              <a:t>Fähigkeiten aufbauen / erweitern</a:t>
            </a:r>
          </a:p>
          <a:p>
            <a:pPr marL="228600" indent="-228600">
              <a:buFont typeface="+mj-lt"/>
              <a:buAutoNum type="arabicPeriod"/>
            </a:pPr>
            <a:r>
              <a:rPr lang="de-CH" dirty="0"/>
              <a:t>Fachwissen demonstrieren</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22</a:t>
            </a:fld>
            <a:endParaRPr lang="en-US" dirty="0"/>
          </a:p>
        </p:txBody>
      </p:sp>
    </p:spTree>
    <p:extLst>
      <p:ext uri="{BB962C8B-B14F-4D97-AF65-F5344CB8AC3E}">
        <p14:creationId xmlns:p14="http://schemas.microsoft.com/office/powerpoint/2010/main" val="426469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2400" b="1" dirty="0"/>
              <a:t>General </a:t>
            </a:r>
            <a:r>
              <a:rPr lang="de-DE" sz="2400" b="1" dirty="0" err="1"/>
              <a:t>comments</a:t>
            </a:r>
            <a:endParaRPr lang="de-DE" sz="2400" b="1" dirty="0"/>
          </a:p>
          <a:p>
            <a:pPr lvl="1"/>
            <a:r>
              <a:rPr lang="de-DE" sz="2400" dirty="0" err="1"/>
              <a:t>Strengths</a:t>
            </a:r>
            <a:endParaRPr lang="de-DE" sz="2400" dirty="0"/>
          </a:p>
          <a:p>
            <a:pPr lvl="1"/>
            <a:r>
              <a:rPr lang="de-DE" sz="2400" dirty="0" err="1"/>
              <a:t>Suggestions</a:t>
            </a:r>
            <a:endParaRPr lang="de-DE" sz="2400" dirty="0"/>
          </a:p>
          <a:p>
            <a:r>
              <a:rPr lang="de-DE" sz="2400" b="1" dirty="0" err="1"/>
              <a:t>Scores</a:t>
            </a:r>
            <a:endParaRPr lang="de-DE" sz="2400" b="1" dirty="0"/>
          </a:p>
          <a:p>
            <a:pPr lvl="1"/>
            <a:r>
              <a:rPr lang="de-DE" sz="2400" dirty="0"/>
              <a:t>5 </a:t>
            </a:r>
            <a:r>
              <a:rPr lang="mr-IN" sz="2400" dirty="0"/>
              <a:t>–</a:t>
            </a:r>
            <a:r>
              <a:rPr lang="de-DE" sz="2400" dirty="0"/>
              <a:t> 1</a:t>
            </a:r>
          </a:p>
          <a:p>
            <a:pPr lvl="1"/>
            <a:r>
              <a:rPr lang="de-DE" sz="2400" dirty="0" err="1"/>
              <a:t>Specific</a:t>
            </a:r>
            <a:r>
              <a:rPr lang="de-DE" sz="2400" dirty="0"/>
              <a:t> </a:t>
            </a:r>
            <a:r>
              <a:rPr lang="de-DE" sz="2400" dirty="0" err="1"/>
              <a:t>evaluation</a:t>
            </a:r>
            <a:r>
              <a:rPr lang="de-DE" sz="2400" dirty="0"/>
              <a:t> </a:t>
            </a:r>
            <a:r>
              <a:rPr lang="de-DE" sz="2400" dirty="0" err="1"/>
              <a:t>criteria</a:t>
            </a:r>
            <a:endParaRPr lang="de-DE" sz="2400" dirty="0"/>
          </a:p>
          <a:p>
            <a:pPr lvl="2"/>
            <a:r>
              <a:rPr lang="de-DE" sz="2100" dirty="0" err="1"/>
              <a:t>Example</a:t>
            </a:r>
            <a:r>
              <a:rPr lang="de-DE" sz="2100" dirty="0"/>
              <a:t>: </a:t>
            </a:r>
            <a:r>
              <a:rPr lang="de-DE" sz="2100" dirty="0" err="1"/>
              <a:t>project</a:t>
            </a:r>
            <a:r>
              <a:rPr lang="de-DE" sz="2100" dirty="0"/>
              <a:t> </a:t>
            </a:r>
            <a:r>
              <a:rPr lang="de-DE" sz="2100" dirty="0" err="1"/>
              <a:t>Active</a:t>
            </a:r>
            <a:r>
              <a:rPr lang="de-DE" sz="2100" dirty="0"/>
              <a:t> Listening:</a:t>
            </a:r>
          </a:p>
          <a:p>
            <a:pPr marL="1158875" lvl="2" indent="-304800">
              <a:buNone/>
            </a:pPr>
            <a:r>
              <a:rPr lang="de-DE" sz="2100" b="1" dirty="0"/>
              <a:t>	</a:t>
            </a:r>
            <a:r>
              <a:rPr lang="de-DE" sz="2100" b="1" dirty="0" err="1"/>
              <a:t>Vocal</a:t>
            </a:r>
            <a:r>
              <a:rPr lang="de-DE" sz="2100" b="1" dirty="0"/>
              <a:t> </a:t>
            </a:r>
            <a:r>
              <a:rPr lang="de-DE" sz="2100" b="1" dirty="0" err="1"/>
              <a:t>Variety</a:t>
            </a:r>
            <a:r>
              <a:rPr lang="de-DE" sz="2100" b="1" dirty="0"/>
              <a:t>:</a:t>
            </a:r>
          </a:p>
          <a:p>
            <a:pPr marL="1158875" lvl="4" indent="669925">
              <a:buFont typeface="+mj-ea"/>
              <a:buAutoNum type="circleNumDbPlain" startAt="5"/>
            </a:pPr>
            <a:r>
              <a:rPr lang="de-DE" sz="2100" b="1" dirty="0" err="1"/>
              <a:t>Perfect</a:t>
            </a:r>
            <a:r>
              <a:rPr lang="de-DE" sz="2100" dirty="0"/>
              <a:t> </a:t>
            </a:r>
            <a:r>
              <a:rPr lang="de-DE" sz="2100" dirty="0" err="1"/>
              <a:t>use</a:t>
            </a:r>
            <a:r>
              <a:rPr lang="de-DE" sz="2100" dirty="0"/>
              <a:t> </a:t>
            </a:r>
            <a:r>
              <a:rPr lang="de-DE" sz="2100" dirty="0" err="1"/>
              <a:t>of</a:t>
            </a:r>
            <a:r>
              <a:rPr lang="de-DE" sz="2100" dirty="0"/>
              <a:t> tone, </a:t>
            </a:r>
            <a:r>
              <a:rPr lang="de-DE" sz="2100" dirty="0" err="1"/>
              <a:t>speed</a:t>
            </a:r>
            <a:r>
              <a:rPr lang="de-DE" sz="2100" dirty="0"/>
              <a:t>, </a:t>
            </a:r>
            <a:r>
              <a:rPr lang="de-DE" sz="2100" dirty="0" err="1"/>
              <a:t>and</a:t>
            </a:r>
            <a:r>
              <a:rPr lang="de-DE" sz="2100" dirty="0"/>
              <a:t> </a:t>
            </a:r>
            <a:r>
              <a:rPr lang="de-DE" sz="2100" dirty="0" err="1"/>
              <a:t>volume</a:t>
            </a:r>
            <a:endParaRPr lang="de-DE" sz="2100" b="1" dirty="0"/>
          </a:p>
          <a:p>
            <a:pPr marL="1158875" lvl="4" indent="669925">
              <a:buFont typeface="+mj-ea"/>
              <a:buAutoNum type="circleNumDbPlain" startAt="4"/>
            </a:pPr>
            <a:r>
              <a:rPr lang="de-DE" sz="2100" b="1" dirty="0"/>
              <a:t>Excels</a:t>
            </a:r>
            <a:r>
              <a:rPr lang="de-DE" sz="2100" dirty="0"/>
              <a:t> at </a:t>
            </a:r>
            <a:r>
              <a:rPr lang="de-DE" sz="2100" dirty="0" err="1"/>
              <a:t>using</a:t>
            </a:r>
            <a:r>
              <a:rPr lang="de-DE" sz="2100" dirty="0"/>
              <a:t> tone, </a:t>
            </a:r>
            <a:r>
              <a:rPr lang="de-DE" sz="2100" dirty="0" err="1"/>
              <a:t>speed</a:t>
            </a:r>
            <a:r>
              <a:rPr lang="de-DE" sz="2100" dirty="0"/>
              <a:t>, </a:t>
            </a:r>
            <a:r>
              <a:rPr lang="de-DE" sz="2100" dirty="0" err="1"/>
              <a:t>and</a:t>
            </a:r>
            <a:r>
              <a:rPr lang="de-DE" sz="2100" dirty="0"/>
              <a:t> </a:t>
            </a:r>
            <a:r>
              <a:rPr lang="de-DE" sz="2100" dirty="0" err="1"/>
              <a:t>volume</a:t>
            </a:r>
            <a:r>
              <a:rPr lang="de-DE" sz="2100" dirty="0"/>
              <a:t> </a:t>
            </a:r>
            <a:r>
              <a:rPr lang="de-DE" sz="2100" dirty="0" err="1"/>
              <a:t>as</a:t>
            </a:r>
            <a:r>
              <a:rPr lang="de-DE" sz="2100" dirty="0"/>
              <a:t> </a:t>
            </a:r>
            <a:r>
              <a:rPr lang="de-DE" sz="2100" dirty="0" err="1"/>
              <a:t>tools</a:t>
            </a:r>
            <a:endParaRPr lang="de-DE" sz="2100" dirty="0"/>
          </a:p>
          <a:p>
            <a:pPr marL="1158875" lvl="4" indent="669925">
              <a:buNone/>
            </a:pPr>
            <a:r>
              <a:rPr lang="de-DE" sz="2100" dirty="0"/>
              <a:t>....</a:t>
            </a:r>
          </a:p>
          <a:p>
            <a:pPr marL="1158875" lvl="4" indent="669925">
              <a:buFont typeface="+mj-ea"/>
              <a:buAutoNum type="circleNumDbPlain"/>
            </a:pPr>
            <a:r>
              <a:rPr lang="de-DE" sz="2100" b="1" dirty="0" err="1"/>
              <a:t>Ineffective</a:t>
            </a:r>
            <a:r>
              <a:rPr lang="de-DE" sz="2100" dirty="0"/>
              <a:t> </a:t>
            </a:r>
            <a:r>
              <a:rPr lang="de-DE" sz="2100" dirty="0" err="1"/>
              <a:t>use</a:t>
            </a:r>
            <a:r>
              <a:rPr lang="de-DE" sz="2100" dirty="0"/>
              <a:t> </a:t>
            </a:r>
            <a:r>
              <a:rPr lang="de-DE" sz="2100" dirty="0" err="1"/>
              <a:t>of</a:t>
            </a:r>
            <a:r>
              <a:rPr lang="de-DE" sz="2100" dirty="0"/>
              <a:t> tone, </a:t>
            </a:r>
            <a:r>
              <a:rPr lang="de-DE" sz="2100" dirty="0" err="1"/>
              <a:t>speed</a:t>
            </a:r>
            <a:r>
              <a:rPr lang="de-DE" sz="2100" dirty="0"/>
              <a:t>, </a:t>
            </a:r>
            <a:r>
              <a:rPr lang="de-DE" sz="2100" dirty="0" err="1"/>
              <a:t>and</a:t>
            </a:r>
            <a:r>
              <a:rPr lang="de-DE" sz="2100" dirty="0"/>
              <a:t> </a:t>
            </a:r>
            <a:r>
              <a:rPr lang="de-DE" sz="2100" dirty="0" err="1"/>
              <a:t>volume</a:t>
            </a:r>
            <a:endParaRPr lang="de-DE" sz="2100" dirty="0"/>
          </a:p>
        </p:txBody>
      </p:sp>
      <p:sp>
        <p:nvSpPr>
          <p:cNvPr id="4" name="Slide Number Placeholder 3"/>
          <p:cNvSpPr>
            <a:spLocks noGrp="1"/>
          </p:cNvSpPr>
          <p:nvPr>
            <p:ph type="sldNum" sz="quarter" idx="10"/>
          </p:nvPr>
        </p:nvSpPr>
        <p:spPr/>
        <p:txBody>
          <a:bodyPr/>
          <a:lstStyle/>
          <a:p>
            <a:fld id="{C8422184-5924-F24E-A88A-68FAF5C02571}" type="slidenum">
              <a:rPr lang="en-US" smtClean="0"/>
              <a:t>23</a:t>
            </a:fld>
            <a:endParaRPr lang="en-US" dirty="0"/>
          </a:p>
        </p:txBody>
      </p:sp>
    </p:spTree>
    <p:extLst>
      <p:ext uri="{BB962C8B-B14F-4D97-AF65-F5344CB8AC3E}">
        <p14:creationId xmlns:p14="http://schemas.microsoft.com/office/powerpoint/2010/main" val="952020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r>
              <a:rPr lang="de-CH" dirty="0"/>
              <a:t>Project: </a:t>
            </a:r>
            <a:r>
              <a:rPr lang="de-CH" dirty="0" err="1"/>
              <a:t>Make</a:t>
            </a:r>
            <a:r>
              <a:rPr lang="de-CH" dirty="0"/>
              <a:t> </a:t>
            </a:r>
            <a:r>
              <a:rPr lang="de-CH" dirty="0" err="1"/>
              <a:t>connections</a:t>
            </a:r>
            <a:r>
              <a:rPr lang="de-CH" dirty="0"/>
              <a:t> </a:t>
            </a:r>
            <a:r>
              <a:rPr lang="de-CH" dirty="0" err="1"/>
              <a:t>through</a:t>
            </a:r>
            <a:r>
              <a:rPr lang="de-CH" dirty="0"/>
              <a:t> </a:t>
            </a:r>
            <a:r>
              <a:rPr lang="de-CH" dirty="0" err="1"/>
              <a:t>networking</a:t>
            </a:r>
            <a:endParaRPr lang="en-US" dirty="0"/>
          </a:p>
        </p:txBody>
      </p:sp>
      <p:sp>
        <p:nvSpPr>
          <p:cNvPr id="4" name="Slide Number Placeholder 3"/>
          <p:cNvSpPr>
            <a:spLocks noGrp="1"/>
          </p:cNvSpPr>
          <p:nvPr>
            <p:ph type="sldNum" sz="quarter" idx="10"/>
          </p:nvPr>
        </p:nvSpPr>
        <p:spPr/>
        <p:txBody>
          <a:bodyPr/>
          <a:lstStyle/>
          <a:p>
            <a:pPr>
              <a:defRPr/>
            </a:pPr>
            <a:fld id="{C8422184-5924-F24E-A88A-68FAF5C02571}"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1712252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Project: </a:t>
            </a:r>
            <a:r>
              <a:rPr lang="de-CH" dirty="0" err="1"/>
              <a:t>Make</a:t>
            </a:r>
            <a:r>
              <a:rPr lang="de-CH" dirty="0"/>
              <a:t> </a:t>
            </a:r>
            <a:r>
              <a:rPr lang="de-CH" dirty="0" err="1"/>
              <a:t>connections</a:t>
            </a:r>
            <a:r>
              <a:rPr lang="de-CH" dirty="0"/>
              <a:t> </a:t>
            </a:r>
            <a:r>
              <a:rPr lang="de-CH" dirty="0" err="1"/>
              <a:t>through</a:t>
            </a:r>
            <a:r>
              <a:rPr lang="de-CH" dirty="0"/>
              <a:t> </a:t>
            </a:r>
            <a:r>
              <a:rPr lang="de-CH" dirty="0" err="1"/>
              <a:t>networking</a:t>
            </a:r>
            <a:endParaRPr lang="en-US" dirty="0"/>
          </a:p>
        </p:txBody>
      </p:sp>
      <p:sp>
        <p:nvSpPr>
          <p:cNvPr id="4" name="Slide Number Placeholder 3"/>
          <p:cNvSpPr>
            <a:spLocks noGrp="1"/>
          </p:cNvSpPr>
          <p:nvPr>
            <p:ph type="sldNum" sz="quarter" idx="10"/>
          </p:nvPr>
        </p:nvSpPr>
        <p:spPr/>
        <p:txBody>
          <a:bodyPr/>
          <a:lstStyle/>
          <a:p>
            <a:pPr>
              <a:defRPr/>
            </a:pPr>
            <a:fld id="{C8422184-5924-F24E-A88A-68FAF5C02571}"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785261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26</a:t>
            </a:fld>
            <a:endParaRPr lang="en-US" dirty="0"/>
          </a:p>
        </p:txBody>
      </p:sp>
    </p:spTree>
    <p:extLst>
      <p:ext uri="{BB962C8B-B14F-4D97-AF65-F5344CB8AC3E}">
        <p14:creationId xmlns:p14="http://schemas.microsoft.com/office/powerpoint/2010/main" val="264492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Einflussreiche </a:t>
            </a:r>
            <a:r>
              <a:rPr lang="de-DE" dirty="0" err="1"/>
              <a:t>Ueberzeugungskraft</a:t>
            </a:r>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27</a:t>
            </a:fld>
            <a:endParaRPr lang="en-US" dirty="0"/>
          </a:p>
        </p:txBody>
      </p:sp>
    </p:spTree>
    <p:extLst>
      <p:ext uri="{BB962C8B-B14F-4D97-AF65-F5344CB8AC3E}">
        <p14:creationId xmlns:p14="http://schemas.microsoft.com/office/powerpoint/2010/main" val="3860470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The Way </a:t>
            </a:r>
            <a:r>
              <a:rPr lang="de-CH" dirty="0" err="1"/>
              <a:t>of</a:t>
            </a:r>
            <a:r>
              <a:rPr lang="de-CH" dirty="0"/>
              <a:t> St. James / Road </a:t>
            </a:r>
            <a:r>
              <a:rPr lang="de-CH" dirty="0" err="1"/>
              <a:t>to</a:t>
            </a:r>
            <a:r>
              <a:rPr lang="de-CH" dirty="0"/>
              <a:t> Santiago / Camino de Santiago</a:t>
            </a:r>
          </a:p>
          <a:p>
            <a:r>
              <a:rPr lang="de-CH" dirty="0"/>
              <a:t>Jakobsweg</a:t>
            </a:r>
          </a:p>
          <a:p>
            <a:endParaRPr lang="de-CH" dirty="0"/>
          </a:p>
          <a:p>
            <a:r>
              <a:rPr lang="de-CH" dirty="0"/>
              <a:t>- Meeting </a:t>
            </a:r>
            <a:r>
              <a:rPr lang="de-CH" dirty="0" err="1"/>
              <a:t>management</a:t>
            </a:r>
            <a:r>
              <a:rPr lang="de-CH" dirty="0"/>
              <a:t> </a:t>
            </a:r>
            <a:r>
              <a:rPr lang="de-CH" dirty="0" err="1"/>
              <a:t>vs</a:t>
            </a:r>
            <a:r>
              <a:rPr lang="de-CH" dirty="0"/>
              <a:t> </a:t>
            </a:r>
            <a:r>
              <a:rPr lang="de-CH" dirty="0" err="1"/>
              <a:t>tracking</a:t>
            </a:r>
            <a:r>
              <a:rPr lang="de-CH" dirty="0"/>
              <a:t> + </a:t>
            </a:r>
            <a:r>
              <a:rPr lang="de-CH" dirty="0" err="1"/>
              <a:t>learning</a:t>
            </a:r>
            <a:r>
              <a:rPr lang="de-CH" dirty="0"/>
              <a:t> + </a:t>
            </a:r>
            <a:r>
              <a:rPr lang="de-CH" dirty="0" err="1"/>
              <a:t>resources</a:t>
            </a:r>
            <a:r>
              <a:rPr lang="de-CH" dirty="0"/>
              <a:t> in </a:t>
            </a:r>
            <a:r>
              <a:rPr lang="de-CH" dirty="0" err="1"/>
              <a:t>Pathways</a:t>
            </a:r>
            <a:r>
              <a:rPr lang="de-CH" dirty="0"/>
              <a:t> / Base Camp</a:t>
            </a:r>
          </a:p>
          <a:p>
            <a:r>
              <a:rPr lang="de-CH" dirty="0"/>
              <a:t>- Meetings </a:t>
            </a:r>
            <a:r>
              <a:rPr lang="de-CH" dirty="0" err="1"/>
              <a:t>stay</a:t>
            </a:r>
            <a:r>
              <a:rPr lang="de-CH" dirty="0"/>
              <a:t> </a:t>
            </a:r>
            <a:r>
              <a:rPr lang="de-CH" dirty="0" err="1"/>
              <a:t>the</a:t>
            </a:r>
            <a:r>
              <a:rPr lang="de-CH" dirty="0"/>
              <a:t> same, </a:t>
            </a:r>
            <a:r>
              <a:rPr lang="de-CH" dirty="0" err="1"/>
              <a:t>it’s</a:t>
            </a:r>
            <a:r>
              <a:rPr lang="de-CH" dirty="0"/>
              <a:t> </a:t>
            </a:r>
            <a:r>
              <a:rPr lang="de-CH" dirty="0" err="1"/>
              <a:t>up</a:t>
            </a:r>
            <a:r>
              <a:rPr lang="de-CH" dirty="0"/>
              <a:t> </a:t>
            </a:r>
            <a:r>
              <a:rPr lang="de-CH" dirty="0" err="1"/>
              <a:t>to</a:t>
            </a:r>
            <a:r>
              <a:rPr lang="de-CH" dirty="0"/>
              <a:t> </a:t>
            </a:r>
            <a:r>
              <a:rPr lang="de-CH" dirty="0" err="1"/>
              <a:t>the</a:t>
            </a:r>
            <a:r>
              <a:rPr lang="de-CH" dirty="0"/>
              <a:t> </a:t>
            </a:r>
            <a:r>
              <a:rPr lang="de-CH" dirty="0" err="1"/>
              <a:t>club</a:t>
            </a:r>
            <a:r>
              <a:rPr lang="de-CH" dirty="0"/>
              <a:t> </a:t>
            </a:r>
            <a:r>
              <a:rPr lang="de-CH" dirty="0" err="1"/>
              <a:t>to</a:t>
            </a:r>
            <a:r>
              <a:rPr lang="de-CH" dirty="0"/>
              <a:t> </a:t>
            </a:r>
            <a:r>
              <a:rPr lang="de-CH" dirty="0" err="1"/>
              <a:t>which</a:t>
            </a:r>
            <a:r>
              <a:rPr lang="de-CH" dirty="0"/>
              <a:t> </a:t>
            </a:r>
            <a:r>
              <a:rPr lang="de-CH" dirty="0" err="1"/>
              <a:t>degree</a:t>
            </a:r>
            <a:r>
              <a:rPr lang="de-CH" dirty="0"/>
              <a:t> </a:t>
            </a:r>
            <a:r>
              <a:rPr lang="de-CH" dirty="0" err="1"/>
              <a:t>you</a:t>
            </a:r>
            <a:r>
              <a:rPr lang="de-CH" dirty="0"/>
              <a:t> </a:t>
            </a:r>
            <a:r>
              <a:rPr lang="de-CH" dirty="0" err="1"/>
              <a:t>integrate</a:t>
            </a:r>
            <a:r>
              <a:rPr lang="de-CH" dirty="0"/>
              <a:t> digital </a:t>
            </a:r>
            <a:r>
              <a:rPr lang="de-CH" dirty="0" err="1"/>
              <a:t>tools</a:t>
            </a:r>
            <a:r>
              <a:rPr lang="de-CH" dirty="0"/>
              <a:t> </a:t>
            </a:r>
            <a:r>
              <a:rPr lang="de-CH" dirty="0" err="1"/>
              <a:t>into</a:t>
            </a:r>
            <a:r>
              <a:rPr lang="de-CH" dirty="0"/>
              <a:t> </a:t>
            </a:r>
            <a:r>
              <a:rPr lang="de-CH" dirty="0" err="1"/>
              <a:t>the</a:t>
            </a:r>
            <a:r>
              <a:rPr lang="de-CH" dirty="0"/>
              <a:t> </a:t>
            </a:r>
            <a:r>
              <a:rPr lang="de-CH" dirty="0" err="1"/>
              <a:t>meetings</a:t>
            </a:r>
            <a:r>
              <a:rPr lang="de-CH" dirty="0"/>
              <a:t>, e.g. </a:t>
            </a:r>
            <a:r>
              <a:rPr lang="de-CH" dirty="0" err="1"/>
              <a:t>by</a:t>
            </a:r>
            <a:r>
              <a:rPr lang="de-CH" dirty="0"/>
              <a:t> </a:t>
            </a:r>
            <a:r>
              <a:rPr lang="de-CH" dirty="0" err="1"/>
              <a:t>filling</a:t>
            </a:r>
            <a:r>
              <a:rPr lang="de-CH" dirty="0"/>
              <a:t> in </a:t>
            </a:r>
            <a:r>
              <a:rPr lang="de-CH" dirty="0" err="1"/>
              <a:t>the</a:t>
            </a:r>
            <a:r>
              <a:rPr lang="de-CH" dirty="0"/>
              <a:t> </a:t>
            </a:r>
            <a:r>
              <a:rPr lang="de-CH" dirty="0" err="1"/>
              <a:t>evaluation</a:t>
            </a:r>
            <a:r>
              <a:rPr lang="de-CH" dirty="0"/>
              <a:t> </a:t>
            </a:r>
            <a:r>
              <a:rPr lang="de-CH" dirty="0" err="1"/>
              <a:t>forms</a:t>
            </a:r>
            <a:r>
              <a:rPr lang="de-CH" dirty="0"/>
              <a:t> on an iPad etc.</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28</a:t>
            </a:fld>
            <a:endParaRPr lang="en-US" dirty="0"/>
          </a:p>
        </p:txBody>
      </p:sp>
    </p:spTree>
    <p:extLst>
      <p:ext uri="{BB962C8B-B14F-4D97-AF65-F5344CB8AC3E}">
        <p14:creationId xmlns:p14="http://schemas.microsoft.com/office/powerpoint/2010/main" val="282419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422184-5924-F24E-A88A-68FAF5C02571}" type="slidenum">
              <a:rPr lang="en-US" smtClean="0"/>
              <a:t>29</a:t>
            </a:fld>
            <a:endParaRPr lang="en-US" dirty="0"/>
          </a:p>
        </p:txBody>
      </p:sp>
    </p:spTree>
    <p:extLst>
      <p:ext uri="{BB962C8B-B14F-4D97-AF65-F5344CB8AC3E}">
        <p14:creationId xmlns:p14="http://schemas.microsoft.com/office/powerpoint/2010/main" val="1915024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Navigator = </a:t>
            </a:r>
            <a:r>
              <a:rPr lang="de-CH" dirty="0" err="1"/>
              <a:t>short</a:t>
            </a:r>
            <a:r>
              <a:rPr lang="de-CH" dirty="0"/>
              <a:t> </a:t>
            </a:r>
            <a:r>
              <a:rPr lang="de-CH" dirty="0" err="1"/>
              <a:t>description</a:t>
            </a:r>
            <a:r>
              <a:rPr lang="de-CH" dirty="0"/>
              <a:t> / </a:t>
            </a:r>
            <a:r>
              <a:rPr lang="de-CH" dirty="0" err="1"/>
              <a:t>explanation</a:t>
            </a:r>
            <a:r>
              <a:rPr lang="de-CH" dirty="0"/>
              <a:t> </a:t>
            </a:r>
            <a:r>
              <a:rPr lang="de-CH" dirty="0" err="1"/>
              <a:t>of</a:t>
            </a:r>
            <a:r>
              <a:rPr lang="de-CH" dirty="0"/>
              <a:t> </a:t>
            </a:r>
            <a:r>
              <a:rPr lang="de-CH" dirty="0" err="1"/>
              <a:t>the</a:t>
            </a:r>
            <a:r>
              <a:rPr lang="de-CH" dirty="0"/>
              <a:t> </a:t>
            </a:r>
            <a:r>
              <a:rPr lang="de-CH" dirty="0" err="1"/>
              <a:t>Pathways</a:t>
            </a:r>
            <a:r>
              <a:rPr lang="de-CH" dirty="0"/>
              <a:t> </a:t>
            </a:r>
            <a:r>
              <a:rPr lang="de-CH" dirty="0" err="1"/>
              <a:t>program</a:t>
            </a:r>
            <a:r>
              <a:rPr lang="de-CH" dirty="0"/>
              <a:t>, </a:t>
            </a:r>
            <a:r>
              <a:rPr lang="de-CH" dirty="0" err="1"/>
              <a:t>meeting</a:t>
            </a:r>
            <a:r>
              <a:rPr lang="de-CH" dirty="0"/>
              <a:t> </a:t>
            </a:r>
            <a:r>
              <a:rPr lang="de-CH" dirty="0" err="1"/>
              <a:t>roles</a:t>
            </a:r>
            <a:r>
              <a:rPr lang="de-CH" dirty="0"/>
              <a:t>, </a:t>
            </a:r>
            <a:r>
              <a:rPr lang="de-CH" dirty="0" err="1"/>
              <a:t>club</a:t>
            </a:r>
            <a:r>
              <a:rPr lang="de-CH" dirty="0"/>
              <a:t> </a:t>
            </a:r>
            <a:r>
              <a:rPr lang="de-CH" dirty="0" err="1"/>
              <a:t>officers</a:t>
            </a:r>
            <a:r>
              <a:rPr lang="de-CH" dirty="0"/>
              <a:t>, etc.</a:t>
            </a:r>
          </a:p>
          <a:p>
            <a:r>
              <a:rPr lang="de-CH" dirty="0">
                <a:sym typeface="Wingdings" pitchFamily="2" charset="2"/>
              </a:rPr>
              <a:t> Wegweiser / Wanderführer durch </a:t>
            </a:r>
            <a:r>
              <a:rPr lang="de-CH" dirty="0" err="1">
                <a:sym typeface="Wingdings" pitchFamily="2" charset="2"/>
              </a:rPr>
              <a:t>Pathways</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30</a:t>
            </a:fld>
            <a:endParaRPr lang="en-US" dirty="0"/>
          </a:p>
        </p:txBody>
      </p:sp>
    </p:spTree>
    <p:extLst>
      <p:ext uri="{BB962C8B-B14F-4D97-AF65-F5344CB8AC3E}">
        <p14:creationId xmlns:p14="http://schemas.microsoft.com/office/powerpoint/2010/main" val="594543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u="sng" dirty="0">
              <a:solidFill>
                <a:srgbClr val="FF0000"/>
              </a:solidFill>
            </a:endParaRPr>
          </a:p>
          <a:p>
            <a:r>
              <a:rPr lang="de-DE" b="1" u="sng" dirty="0">
                <a:solidFill>
                  <a:srgbClr val="FF0000"/>
                </a:solidFill>
              </a:rPr>
              <a:t>ACTIVITY:</a:t>
            </a:r>
            <a:endParaRPr lang="de-DE" b="1" dirty="0">
              <a:solidFill>
                <a:srgbClr val="FF0000"/>
              </a:solidFill>
            </a:endParaRPr>
          </a:p>
          <a:p>
            <a:r>
              <a:rPr lang="de-DE" b="1" dirty="0">
                <a:solidFill>
                  <a:srgbClr val="FF0000"/>
                </a:solidFill>
              </a:rPr>
              <a:t>- Abbott: do </a:t>
            </a:r>
            <a:r>
              <a:rPr lang="de-DE" b="1" dirty="0" err="1">
                <a:solidFill>
                  <a:srgbClr val="FF0000"/>
                </a:solidFill>
              </a:rPr>
              <a:t>you</a:t>
            </a:r>
            <a:r>
              <a:rPr lang="de-DE" b="1" dirty="0">
                <a:solidFill>
                  <a:srgbClr val="FF0000"/>
                </a:solidFill>
              </a:rPr>
              <a:t> </a:t>
            </a:r>
            <a:r>
              <a:rPr lang="de-DE" b="1" dirty="0" err="1">
                <a:solidFill>
                  <a:srgbClr val="FF0000"/>
                </a:solidFill>
              </a:rPr>
              <a:t>know</a:t>
            </a:r>
            <a:r>
              <a:rPr lang="de-DE" b="1" dirty="0">
                <a:solidFill>
                  <a:srgbClr val="FF0000"/>
                </a:solidFill>
              </a:rPr>
              <a:t> </a:t>
            </a:r>
            <a:r>
              <a:rPr lang="de-DE" b="1" dirty="0" err="1">
                <a:solidFill>
                  <a:srgbClr val="FF0000"/>
                </a:solidFill>
              </a:rPr>
              <a:t>the</a:t>
            </a:r>
            <a:r>
              <a:rPr lang="de-DE" b="1" dirty="0">
                <a:solidFill>
                  <a:srgbClr val="FF0000"/>
                </a:solidFill>
              </a:rPr>
              <a:t> 2 </a:t>
            </a:r>
            <a:r>
              <a:rPr lang="de-DE" b="1" dirty="0" err="1">
                <a:solidFill>
                  <a:srgbClr val="FF0000"/>
                </a:solidFill>
              </a:rPr>
              <a:t>tracks</a:t>
            </a:r>
            <a:r>
              <a:rPr lang="de-DE" b="1" dirty="0">
                <a:solidFill>
                  <a:srgbClr val="FF0000"/>
                </a:solidFill>
              </a:rPr>
              <a:t>? + </a:t>
            </a:r>
            <a:r>
              <a:rPr lang="de-DE" b="1" dirty="0" err="1">
                <a:solidFill>
                  <a:srgbClr val="FF0000"/>
                </a:solidFill>
              </a:rPr>
              <a:t>current</a:t>
            </a:r>
            <a:r>
              <a:rPr lang="de-DE" b="1" dirty="0">
                <a:solidFill>
                  <a:srgbClr val="FF0000"/>
                </a:solidFill>
              </a:rPr>
              <a:t> </a:t>
            </a:r>
            <a:r>
              <a:rPr lang="de-DE" b="1" dirty="0" err="1">
                <a:solidFill>
                  <a:srgbClr val="FF0000"/>
                </a:solidFill>
              </a:rPr>
              <a:t>level</a:t>
            </a:r>
            <a:r>
              <a:rPr lang="de-DE" b="1" dirty="0">
                <a:solidFill>
                  <a:srgbClr val="FF0000"/>
                </a:solidFill>
              </a:rPr>
              <a:t>?</a:t>
            </a:r>
          </a:p>
          <a:p>
            <a:r>
              <a:rPr lang="de-DE" b="1" dirty="0">
                <a:solidFill>
                  <a:srgbClr val="FF0000"/>
                </a:solidFill>
              </a:rPr>
              <a:t>- Normal: </a:t>
            </a:r>
            <a:r>
              <a:rPr lang="de-DE" b="1" dirty="0" err="1">
                <a:solidFill>
                  <a:srgbClr val="FF0000"/>
                </a:solidFill>
              </a:rPr>
              <a:t>note</a:t>
            </a:r>
            <a:r>
              <a:rPr lang="de-DE" b="1" dirty="0">
                <a:solidFill>
                  <a:srgbClr val="FF0000"/>
                </a:solidFill>
              </a:rPr>
              <a:t> </a:t>
            </a:r>
            <a:r>
              <a:rPr lang="de-DE" b="1" dirty="0" err="1">
                <a:solidFill>
                  <a:srgbClr val="FF0000"/>
                </a:solidFill>
              </a:rPr>
              <a:t>best</a:t>
            </a:r>
            <a:r>
              <a:rPr lang="de-DE" b="1" dirty="0">
                <a:solidFill>
                  <a:srgbClr val="FF0000"/>
                </a:solidFill>
              </a:rPr>
              <a:t> </a:t>
            </a:r>
            <a:r>
              <a:rPr lang="de-DE" b="1" dirty="0" err="1">
                <a:solidFill>
                  <a:srgbClr val="FF0000"/>
                </a:solidFill>
              </a:rPr>
              <a:t>guess</a:t>
            </a:r>
            <a:r>
              <a:rPr lang="de-DE" b="1" dirty="0">
                <a:solidFill>
                  <a:srgbClr val="FF0000"/>
                </a:solidFill>
              </a:rPr>
              <a:t>: </a:t>
            </a:r>
            <a:r>
              <a:rPr lang="de-DE" b="1" dirty="0" err="1">
                <a:solidFill>
                  <a:srgbClr val="FF0000"/>
                </a:solidFill>
              </a:rPr>
              <a:t>when</a:t>
            </a:r>
            <a:r>
              <a:rPr lang="de-DE" b="1" dirty="0">
                <a:solidFill>
                  <a:srgbClr val="FF0000"/>
                </a:solidFill>
              </a:rPr>
              <a:t> last </a:t>
            </a:r>
            <a:r>
              <a:rPr lang="de-DE" b="1" dirty="0" err="1">
                <a:solidFill>
                  <a:srgbClr val="FF0000"/>
                </a:solidFill>
              </a:rPr>
              <a:t>major</a:t>
            </a:r>
            <a:r>
              <a:rPr lang="de-DE" b="1" dirty="0">
                <a:solidFill>
                  <a:srgbClr val="FF0000"/>
                </a:solidFill>
              </a:rPr>
              <a:t> update?</a:t>
            </a:r>
          </a:p>
        </p:txBody>
      </p:sp>
      <p:sp>
        <p:nvSpPr>
          <p:cNvPr id="4" name="Foliennummernplatzhalter 3"/>
          <p:cNvSpPr>
            <a:spLocks noGrp="1"/>
          </p:cNvSpPr>
          <p:nvPr>
            <p:ph type="sldNum" sz="quarter" idx="10"/>
          </p:nvPr>
        </p:nvSpPr>
        <p:spPr/>
        <p:txBody>
          <a:bodyPr/>
          <a:lstStyle/>
          <a:p>
            <a:fld id="{C8422184-5924-F24E-A88A-68FAF5C02571}" type="slidenum">
              <a:rPr lang="en-US" smtClean="0"/>
              <a:t>3</a:t>
            </a:fld>
            <a:endParaRPr lang="en-US" dirty="0"/>
          </a:p>
        </p:txBody>
      </p:sp>
    </p:spTree>
    <p:extLst>
      <p:ext uri="{BB962C8B-B14F-4D97-AF65-F5344CB8AC3E}">
        <p14:creationId xmlns:p14="http://schemas.microsoft.com/office/powerpoint/2010/main" val="814227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my Safari browser; it wasn’t possible to get the “the green light” for the “Cookies”. However, it should nonetheless work.</a:t>
            </a:r>
          </a:p>
          <a:p>
            <a:r>
              <a:rPr lang="en-US" dirty="0"/>
              <a:t>If it doesn’t and you are sure it’s not related to company restrictions, you might rather try it with one of the other 5 browsers. With Firefox, I had no issue to get all the settings </a:t>
            </a:r>
            <a:r>
              <a:rPr lang="en-US"/>
              <a:t>as requested.</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31</a:t>
            </a:fld>
            <a:endParaRPr lang="en-US" dirty="0"/>
          </a:p>
        </p:txBody>
      </p:sp>
    </p:spTree>
    <p:extLst>
      <p:ext uri="{BB962C8B-B14F-4D97-AF65-F5344CB8AC3E}">
        <p14:creationId xmlns:p14="http://schemas.microsoft.com/office/powerpoint/2010/main" val="427485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422184-5924-F24E-A88A-68FAF5C02571}" type="slidenum">
              <a:rPr lang="en-US" smtClean="0"/>
              <a:t>32</a:t>
            </a:fld>
            <a:endParaRPr lang="en-US" dirty="0"/>
          </a:p>
        </p:txBody>
      </p:sp>
    </p:spTree>
    <p:extLst>
      <p:ext uri="{BB962C8B-B14F-4D97-AF65-F5344CB8AC3E}">
        <p14:creationId xmlns:p14="http://schemas.microsoft.com/office/powerpoint/2010/main" val="445641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422184-5924-F24E-A88A-68FAF5C02571}" type="slidenum">
              <a:rPr lang="en-US" smtClean="0"/>
              <a:t>33</a:t>
            </a:fld>
            <a:endParaRPr lang="en-US" dirty="0"/>
          </a:p>
        </p:txBody>
      </p:sp>
    </p:spTree>
    <p:extLst>
      <p:ext uri="{BB962C8B-B14F-4D97-AF65-F5344CB8AC3E}">
        <p14:creationId xmlns:p14="http://schemas.microsoft.com/office/powerpoint/2010/main" val="3308531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34</a:t>
            </a:fld>
            <a:endParaRPr lang="en-US" dirty="0"/>
          </a:p>
        </p:txBody>
      </p:sp>
    </p:spTree>
    <p:extLst>
      <p:ext uri="{BB962C8B-B14F-4D97-AF65-F5344CB8AC3E}">
        <p14:creationId xmlns:p14="http://schemas.microsoft.com/office/powerpoint/2010/main" val="1056446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35</a:t>
            </a:fld>
            <a:endParaRPr lang="en-US" dirty="0"/>
          </a:p>
        </p:txBody>
      </p:sp>
    </p:spTree>
    <p:extLst>
      <p:ext uri="{BB962C8B-B14F-4D97-AF65-F5344CB8AC3E}">
        <p14:creationId xmlns:p14="http://schemas.microsoft.com/office/powerpoint/2010/main" val="20936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36</a:t>
            </a:fld>
            <a:endParaRPr lang="en-US" dirty="0"/>
          </a:p>
        </p:txBody>
      </p:sp>
    </p:spTree>
    <p:extLst>
      <p:ext uri="{BB962C8B-B14F-4D97-AF65-F5344CB8AC3E}">
        <p14:creationId xmlns:p14="http://schemas.microsoft.com/office/powerpoint/2010/main" val="820006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37</a:t>
            </a:fld>
            <a:endParaRPr lang="en-US" dirty="0"/>
          </a:p>
        </p:txBody>
      </p:sp>
    </p:spTree>
    <p:extLst>
      <p:ext uri="{BB962C8B-B14F-4D97-AF65-F5344CB8AC3E}">
        <p14:creationId xmlns:p14="http://schemas.microsoft.com/office/powerpoint/2010/main" val="1385371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38</a:t>
            </a:fld>
            <a:endParaRPr lang="en-US" dirty="0"/>
          </a:p>
        </p:txBody>
      </p:sp>
    </p:spTree>
    <p:extLst>
      <p:ext uri="{BB962C8B-B14F-4D97-AF65-F5344CB8AC3E}">
        <p14:creationId xmlns:p14="http://schemas.microsoft.com/office/powerpoint/2010/main" val="376186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39</a:t>
            </a:fld>
            <a:endParaRPr lang="en-US" dirty="0"/>
          </a:p>
        </p:txBody>
      </p:sp>
    </p:spTree>
    <p:extLst>
      <p:ext uri="{BB962C8B-B14F-4D97-AF65-F5344CB8AC3E}">
        <p14:creationId xmlns:p14="http://schemas.microsoft.com/office/powerpoint/2010/main" val="424909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422184-5924-F24E-A88A-68FAF5C02571}" type="slidenum">
              <a:rPr lang="en-US" smtClean="0"/>
              <a:t>40</a:t>
            </a:fld>
            <a:endParaRPr lang="en-US" dirty="0"/>
          </a:p>
        </p:txBody>
      </p:sp>
    </p:spTree>
    <p:extLst>
      <p:ext uri="{BB962C8B-B14F-4D97-AF65-F5344CB8AC3E}">
        <p14:creationId xmlns:p14="http://schemas.microsoft.com/office/powerpoint/2010/main" val="245676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Path = </a:t>
            </a:r>
            <a:r>
              <a:rPr lang="de-DE" dirty="0" err="1"/>
              <a:t>Lernpfad</a:t>
            </a:r>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4</a:t>
            </a:fld>
            <a:endParaRPr lang="en-US" dirty="0"/>
          </a:p>
        </p:txBody>
      </p:sp>
    </p:spTree>
    <p:extLst>
      <p:ext uri="{BB962C8B-B14F-4D97-AF65-F5344CB8AC3E}">
        <p14:creationId xmlns:p14="http://schemas.microsoft.com/office/powerpoint/2010/main" val="834672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41</a:t>
            </a:fld>
            <a:endParaRPr lang="en-US" dirty="0"/>
          </a:p>
        </p:txBody>
      </p:sp>
    </p:spTree>
    <p:extLst>
      <p:ext uri="{BB962C8B-B14F-4D97-AF65-F5344CB8AC3E}">
        <p14:creationId xmlns:p14="http://schemas.microsoft.com/office/powerpoint/2010/main" val="1841013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422184-5924-F24E-A88A-68FAF5C02571}" type="slidenum">
              <a:rPr lang="en-US" smtClean="0"/>
              <a:t>42</a:t>
            </a:fld>
            <a:endParaRPr lang="en-US" dirty="0"/>
          </a:p>
        </p:txBody>
      </p:sp>
    </p:spTree>
    <p:extLst>
      <p:ext uri="{BB962C8B-B14F-4D97-AF65-F5344CB8AC3E}">
        <p14:creationId xmlns:p14="http://schemas.microsoft.com/office/powerpoint/2010/main" val="1369932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422184-5924-F24E-A88A-68FAF5C02571}" type="slidenum">
              <a:rPr lang="en-US" smtClean="0"/>
              <a:t>43</a:t>
            </a:fld>
            <a:endParaRPr lang="en-US" dirty="0"/>
          </a:p>
        </p:txBody>
      </p:sp>
    </p:spTree>
    <p:extLst>
      <p:ext uri="{BB962C8B-B14F-4D97-AF65-F5344CB8AC3E}">
        <p14:creationId xmlns:p14="http://schemas.microsoft.com/office/powerpoint/2010/main" val="418520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 </a:t>
            </a:r>
            <a:r>
              <a:rPr lang="de-DE" dirty="0" err="1"/>
              <a:t>only</a:t>
            </a:r>
            <a:r>
              <a:rPr lang="de-DE" dirty="0"/>
              <a:t> 2 </a:t>
            </a:r>
            <a:r>
              <a:rPr lang="de-DE" dirty="0" err="1"/>
              <a:t>paths</a:t>
            </a:r>
            <a:r>
              <a:rPr lang="de-DE" dirty="0"/>
              <a:t> </a:t>
            </a:r>
            <a:r>
              <a:rPr lang="de-DE" dirty="0" err="1"/>
              <a:t>available</a:t>
            </a:r>
            <a:r>
              <a:rPr lang="de-DE" dirty="0"/>
              <a:t> in </a:t>
            </a:r>
            <a:r>
              <a:rPr lang="de-DE" dirty="0" err="1"/>
              <a:t>print</a:t>
            </a:r>
            <a:r>
              <a:rPr lang="de-DE" dirty="0"/>
              <a:t> </a:t>
            </a:r>
            <a:r>
              <a:rPr lang="de-DE" b="1" u="sng" dirty="0"/>
              <a:t>AND</a:t>
            </a:r>
            <a:r>
              <a:rPr lang="de-DE" dirty="0"/>
              <a:t> in </a:t>
            </a:r>
            <a:r>
              <a:rPr lang="de-DE" dirty="0" err="1"/>
              <a:t>other</a:t>
            </a:r>
            <a:r>
              <a:rPr lang="de-DE" dirty="0"/>
              <a:t> </a:t>
            </a:r>
            <a:r>
              <a:rPr lang="de-DE" dirty="0" err="1"/>
              <a:t>languages</a:t>
            </a:r>
            <a:r>
              <a:rPr lang="de-DE" dirty="0"/>
              <a:t> </a:t>
            </a:r>
            <a:r>
              <a:rPr lang="de-DE" dirty="0" err="1"/>
              <a:t>than</a:t>
            </a:r>
            <a:r>
              <a:rPr lang="de-DE" dirty="0"/>
              <a:t> English (Leadership Development + </a:t>
            </a:r>
            <a:r>
              <a:rPr lang="de-DE" dirty="0" err="1"/>
              <a:t>Presentation</a:t>
            </a:r>
            <a:r>
              <a:rPr lang="de-DE" dirty="0"/>
              <a:t> </a:t>
            </a:r>
            <a:r>
              <a:rPr lang="de-DE" dirty="0" err="1"/>
              <a:t>Mastery</a:t>
            </a:r>
            <a:r>
              <a:rPr lang="de-DE" dirty="0"/>
              <a:t>)</a:t>
            </a:r>
          </a:p>
          <a:p>
            <a:endParaRPr lang="de-DE" dirty="0"/>
          </a:p>
          <a:p>
            <a:r>
              <a:rPr lang="de-DE" b="1" u="sng" dirty="0" err="1"/>
              <a:t>Paths</a:t>
            </a:r>
            <a:r>
              <a:rPr lang="de-DE" b="1" u="sng" dirty="0"/>
              <a:t> </a:t>
            </a:r>
            <a:r>
              <a:rPr lang="de-DE" b="1" u="sng" dirty="0" err="1"/>
              <a:t>available</a:t>
            </a:r>
            <a:r>
              <a:rPr lang="de-DE" b="1" u="sng" dirty="0"/>
              <a:t> in </a:t>
            </a:r>
            <a:r>
              <a:rPr lang="de-DE" b="1" u="sng" dirty="0" err="1"/>
              <a:t>printed</a:t>
            </a:r>
            <a:r>
              <a:rPr lang="de-DE" b="1" u="sng" dirty="0"/>
              <a:t> material (ENGLISH):</a:t>
            </a:r>
          </a:p>
          <a:p>
            <a:pPr marL="228600" indent="-228600">
              <a:buFont typeface="+mj-lt"/>
              <a:buAutoNum type="arabicPeriod"/>
            </a:pPr>
            <a:r>
              <a:rPr lang="de-DE" dirty="0"/>
              <a:t>Dynamic Leadership</a:t>
            </a:r>
          </a:p>
          <a:p>
            <a:pPr marL="228600" indent="-228600">
              <a:buFont typeface="+mj-lt"/>
              <a:buAutoNum type="arabicPeriod"/>
            </a:pPr>
            <a:r>
              <a:rPr lang="de-DE" dirty="0"/>
              <a:t>Leadership Development</a:t>
            </a:r>
          </a:p>
          <a:p>
            <a:pPr marL="228600" indent="-228600">
              <a:buFont typeface="+mj-lt"/>
              <a:buAutoNum type="arabicPeriod"/>
            </a:pPr>
            <a:r>
              <a:rPr lang="de-DE" dirty="0" err="1"/>
              <a:t>Presentation</a:t>
            </a:r>
            <a:r>
              <a:rPr lang="de-DE" dirty="0"/>
              <a:t> </a:t>
            </a:r>
            <a:r>
              <a:rPr lang="de-DE" dirty="0" err="1"/>
              <a:t>Mastery</a:t>
            </a:r>
            <a:endParaRPr lang="de-DE" dirty="0"/>
          </a:p>
          <a:p>
            <a:pPr marL="228600" indent="-228600">
              <a:buFont typeface="+mj-lt"/>
              <a:buAutoNum type="arabicPeriod"/>
            </a:pPr>
            <a:r>
              <a:rPr lang="de-DE" dirty="0"/>
              <a:t>Strategic </a:t>
            </a:r>
            <a:r>
              <a:rPr lang="de-DE" dirty="0" err="1"/>
              <a:t>Relationships</a:t>
            </a:r>
            <a:endParaRPr lang="de-DE" dirty="0"/>
          </a:p>
          <a:p>
            <a:pPr marL="228600" indent="-228600">
              <a:buFont typeface="+mj-lt"/>
              <a:buAutoNum type="arabicPeriod"/>
            </a:pPr>
            <a:r>
              <a:rPr lang="de-DE" dirty="0"/>
              <a:t>Team </a:t>
            </a:r>
            <a:r>
              <a:rPr lang="de-DE" dirty="0" err="1"/>
              <a:t>Collaboration</a:t>
            </a:r>
            <a:endParaRPr lang="de-DE" dirty="0"/>
          </a:p>
        </p:txBody>
      </p:sp>
      <p:sp>
        <p:nvSpPr>
          <p:cNvPr id="4" name="Foliennummernplatzhalter 3"/>
          <p:cNvSpPr>
            <a:spLocks noGrp="1"/>
          </p:cNvSpPr>
          <p:nvPr>
            <p:ph type="sldNum" sz="quarter" idx="10"/>
          </p:nvPr>
        </p:nvSpPr>
        <p:spPr/>
        <p:txBody>
          <a:bodyPr/>
          <a:lstStyle/>
          <a:p>
            <a:fld id="{C8422184-5924-F24E-A88A-68FAF5C02571}" type="slidenum">
              <a:rPr lang="en-US" smtClean="0"/>
              <a:t>5</a:t>
            </a:fld>
            <a:endParaRPr lang="en-US" dirty="0"/>
          </a:p>
        </p:txBody>
      </p:sp>
    </p:spTree>
    <p:extLst>
      <p:ext uri="{BB962C8B-B14F-4D97-AF65-F5344CB8AC3E}">
        <p14:creationId xmlns:p14="http://schemas.microsoft.com/office/powerpoint/2010/main" val="106895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0" y="1154113"/>
            <a:ext cx="4152900" cy="3116262"/>
          </a:xfrm>
        </p:spPr>
      </p:sp>
      <p:sp>
        <p:nvSpPr>
          <p:cNvPr id="3" name="Notes Placeholder 2"/>
          <p:cNvSpPr>
            <a:spLocks noGrp="1"/>
          </p:cNvSpPr>
          <p:nvPr>
            <p:ph type="body" idx="1"/>
          </p:nvPr>
        </p:nvSpPr>
        <p:spPr/>
        <p:txBody>
          <a:bodyPr/>
          <a:lstStyle/>
          <a:p>
            <a:r>
              <a:rPr lang="de-CH" dirty="0"/>
              <a:t>5 Kernkompetenzen:</a:t>
            </a:r>
          </a:p>
          <a:p>
            <a:pPr marL="228600" indent="-228600">
              <a:buFont typeface="+mj-lt"/>
              <a:buAutoNum type="arabicPeriod"/>
            </a:pPr>
            <a:r>
              <a:rPr lang="de-CH" dirty="0"/>
              <a:t>Öffentliches Reden</a:t>
            </a:r>
          </a:p>
          <a:p>
            <a:pPr marL="228600" indent="-228600">
              <a:buFont typeface="+mj-lt"/>
              <a:buAutoNum type="arabicPeriod"/>
            </a:pPr>
            <a:r>
              <a:rPr lang="de-CH" dirty="0"/>
              <a:t>Zwischenmenschliche Kommunikation</a:t>
            </a:r>
          </a:p>
          <a:p>
            <a:pPr marL="228600" indent="-228600">
              <a:buFont typeface="+mj-lt"/>
              <a:buAutoNum type="arabicPeriod"/>
            </a:pPr>
            <a:r>
              <a:rPr lang="de-CH" dirty="0"/>
              <a:t>Strategische Führung</a:t>
            </a:r>
          </a:p>
          <a:p>
            <a:pPr marL="228600" indent="-228600">
              <a:buFont typeface="+mj-lt"/>
              <a:buAutoNum type="arabicPeriod"/>
            </a:pPr>
            <a:r>
              <a:rPr lang="de-CH" dirty="0"/>
              <a:t>Management</a:t>
            </a:r>
          </a:p>
          <a:p>
            <a:pPr marL="228600" indent="-228600">
              <a:buFont typeface="+mj-lt"/>
              <a:buAutoNum type="arabicPeriod"/>
            </a:pPr>
            <a:r>
              <a:rPr lang="de-CH" dirty="0"/>
              <a:t>Selbstvertrauen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422184-5924-F24E-A88A-68FAF5C0257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03961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0" y="1154113"/>
            <a:ext cx="4152900"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422184-5924-F24E-A88A-68FAF5C0257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0396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Meaning</a:t>
            </a:r>
            <a:r>
              <a:rPr lang="de-CH" dirty="0"/>
              <a:t> </a:t>
            </a:r>
            <a:r>
              <a:rPr lang="de-CH" dirty="0" err="1"/>
              <a:t>of</a:t>
            </a:r>
            <a:r>
              <a:rPr lang="de-CH" dirty="0"/>
              <a:t> 1 + 2, etc.: 1 </a:t>
            </a:r>
            <a:r>
              <a:rPr lang="de-CH" dirty="0" err="1"/>
              <a:t>compulsory</a:t>
            </a:r>
            <a:r>
              <a:rPr lang="de-CH" dirty="0"/>
              <a:t> </a:t>
            </a:r>
            <a:r>
              <a:rPr lang="de-CH" dirty="0" err="1"/>
              <a:t>project</a:t>
            </a:r>
            <a:r>
              <a:rPr lang="de-CH" dirty="0"/>
              <a:t> + 2 </a:t>
            </a:r>
            <a:r>
              <a:rPr lang="de-CH" dirty="0" err="1"/>
              <a:t>elective</a:t>
            </a:r>
            <a:r>
              <a:rPr lang="de-CH" dirty="0"/>
              <a:t> </a:t>
            </a:r>
            <a:r>
              <a:rPr lang="de-CH" dirty="0" err="1"/>
              <a:t>projects</a:t>
            </a:r>
            <a:endParaRPr lang="de-CH" dirty="0"/>
          </a:p>
          <a:p>
            <a:endParaRPr lang="de-CH" dirty="0"/>
          </a:p>
          <a:p>
            <a:r>
              <a:rPr lang="de-CH" dirty="0"/>
              <a:t>5 Schwierigkeitsstufen</a:t>
            </a:r>
          </a:p>
          <a:p>
            <a:pPr marL="228600" indent="-228600">
              <a:buFont typeface="+mj-lt"/>
              <a:buAutoNum type="arabicPeriod"/>
            </a:pPr>
            <a:r>
              <a:rPr lang="de-CH" dirty="0"/>
              <a:t>Grundlagen beherrschen</a:t>
            </a:r>
          </a:p>
          <a:p>
            <a:pPr marL="228600" indent="-228600">
              <a:buFont typeface="+mj-lt"/>
              <a:buAutoNum type="arabicPeriod"/>
            </a:pPr>
            <a:r>
              <a:rPr lang="de-CH" dirty="0"/>
              <a:t>Eigenen Stil erkennen</a:t>
            </a:r>
          </a:p>
          <a:p>
            <a:pPr marL="228600" indent="-228600">
              <a:buFont typeface="+mj-lt"/>
              <a:buAutoNum type="arabicPeriod"/>
            </a:pPr>
            <a:r>
              <a:rPr lang="de-CH" dirty="0"/>
              <a:t>Wissen aufbauen / erweitern</a:t>
            </a:r>
          </a:p>
          <a:p>
            <a:pPr marL="228600" indent="-228600">
              <a:buFont typeface="+mj-lt"/>
              <a:buAutoNum type="arabicPeriod"/>
            </a:pPr>
            <a:r>
              <a:rPr lang="de-CH" dirty="0"/>
              <a:t>Fähigkeiten aufbauen / erweitern</a:t>
            </a:r>
          </a:p>
          <a:p>
            <a:pPr marL="228600" indent="-228600">
              <a:buFont typeface="+mj-lt"/>
              <a:buAutoNum type="arabicPeriod"/>
            </a:pPr>
            <a:r>
              <a:rPr lang="de-CH" dirty="0"/>
              <a:t>Fachwissen demonstrieren</a:t>
            </a:r>
            <a:endParaRPr lang="en-US" dirty="0"/>
          </a:p>
        </p:txBody>
      </p:sp>
      <p:sp>
        <p:nvSpPr>
          <p:cNvPr id="4" name="Slide Number Placeholder 3"/>
          <p:cNvSpPr>
            <a:spLocks noGrp="1"/>
          </p:cNvSpPr>
          <p:nvPr>
            <p:ph type="sldNum" sz="quarter" idx="10"/>
          </p:nvPr>
        </p:nvSpPr>
        <p:spPr/>
        <p:txBody>
          <a:bodyPr/>
          <a:lstStyle/>
          <a:p>
            <a:fld id="{C8422184-5924-F24E-A88A-68FAF5C02571}" type="slidenum">
              <a:rPr lang="en-US" smtClean="0"/>
              <a:t>8</a:t>
            </a:fld>
            <a:endParaRPr lang="en-US" dirty="0"/>
          </a:p>
        </p:txBody>
      </p:sp>
    </p:spTree>
    <p:extLst>
      <p:ext uri="{BB962C8B-B14F-4D97-AF65-F5344CB8AC3E}">
        <p14:creationId xmlns:p14="http://schemas.microsoft.com/office/powerpoint/2010/main" val="6162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www.toastmasters.org</a:t>
            </a:r>
            <a:endParaRPr lang="de-CH" dirty="0"/>
          </a:p>
        </p:txBody>
      </p:sp>
      <p:sp>
        <p:nvSpPr>
          <p:cNvPr id="4" name="Slide Number Placeholder 3"/>
          <p:cNvSpPr>
            <a:spLocks noGrp="1"/>
          </p:cNvSpPr>
          <p:nvPr>
            <p:ph type="sldNum" sz="quarter" idx="10"/>
          </p:nvPr>
        </p:nvSpPr>
        <p:spPr/>
        <p:txBody>
          <a:bodyPr/>
          <a:lstStyle/>
          <a:p>
            <a:fld id="{C8422184-5924-F24E-A88A-68FAF5C02571}" type="slidenum">
              <a:rPr lang="en-US" smtClean="0"/>
              <a:t>9</a:t>
            </a:fld>
            <a:endParaRPr lang="en-US" dirty="0"/>
          </a:p>
        </p:txBody>
      </p:sp>
    </p:spTree>
    <p:extLst>
      <p:ext uri="{BB962C8B-B14F-4D97-AF65-F5344CB8AC3E}">
        <p14:creationId xmlns:p14="http://schemas.microsoft.com/office/powerpoint/2010/main" val="109204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8E6164-02AF-604A-8FC1-1F09A65731BB}" type="datetime1">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88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AD1F39-ED9A-A642-8201-17BC9B2CC98F}" type="datetime1">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127941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E40C6-7987-A146-8FA0-97FF8D3852B9}" type="datetime1">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361873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28600" indent="-228600">
              <a:buClr>
                <a:srgbClr val="7030A0"/>
              </a:buClr>
              <a:buSzPct val="90000"/>
              <a:buFont typeface="Wingdings" pitchFamily="2" charset="2"/>
              <a:buChar char="Ø"/>
              <a:defRPr/>
            </a:lvl1pPr>
            <a:lvl2pPr>
              <a:buClr>
                <a:srgbClr val="7030A0"/>
              </a:buClr>
              <a:defRPr sz="2500" baseline="0"/>
            </a:lvl2pPr>
            <a:lvl3pPr marL="1143000" indent="-228600">
              <a:buClr>
                <a:srgbClr val="7030A0"/>
              </a:buClr>
              <a:buFont typeface="Wingdings" pitchFamily="2" charset="2"/>
              <a:buChar char="§"/>
              <a:defRPr sz="2300" baseline="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F3E1BA3-DCBE-ED4B-A257-CF122F4AB6DF}" type="datetime1">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13307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888A14-AED8-1A44-9C1E-84DE1F303F1F}" type="datetime1">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29212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793B0B-1C59-7D48-BAEF-7B14EBB026A3}" type="datetime1">
              <a:rPr lang="en-US" smtClean="0"/>
              <a:t>4/18/18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172241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300908-2120-FE40-8000-72489F8A0FA2}" type="datetime1">
              <a:rPr lang="en-US" smtClean="0"/>
              <a:t>4/18/18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341878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6717BE-DA37-0C48-84D3-0BDB10BBA239}" type="datetime1">
              <a:rPr lang="en-US" smtClean="0"/>
              <a:t>4/18/18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1751249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27C2A-15EE-E44E-AFC1-266F3B7EA194}" type="datetime1">
              <a:rPr lang="en-US" smtClean="0"/>
              <a:t>4/18/18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322251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A605A7-41BB-264F-80C3-9029D310233D}" type="datetime1">
              <a:rPr lang="en-US" smtClean="0"/>
              <a:t>4/18/18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134545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6B16D7-B26A-8547-B87D-14ADDC75D35D}" type="datetime1">
              <a:rPr lang="en-US" smtClean="0"/>
              <a:t>4/18/18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F2F95-C4C1-8E45-A6E8-D4D6D52BFFA2}" type="slidenum">
              <a:rPr lang="en-US" smtClean="0"/>
              <a:t>‹Nr.›</a:t>
            </a:fld>
            <a:endParaRPr lang="en-US"/>
          </a:p>
        </p:txBody>
      </p:sp>
    </p:spTree>
    <p:extLst>
      <p:ext uri="{BB962C8B-B14F-4D97-AF65-F5344CB8AC3E}">
        <p14:creationId xmlns:p14="http://schemas.microsoft.com/office/powerpoint/2010/main" val="22635213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accent4"/>
            </a:gs>
            <a:gs pos="25000">
              <a:schemeClr val="accent4">
                <a:alpha val="61000"/>
                <a:lumMod val="26000"/>
                <a:lumOff val="74000"/>
              </a:schemeClr>
            </a:gs>
            <a:gs pos="91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41636-5ED8-0D44-904E-FEB04B319802}" type="datetime1">
              <a:rPr lang="en-US" smtClean="0"/>
              <a:t>4/18/18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F2F95-C4C1-8E45-A6E8-D4D6D52BFFA2}" type="slidenum">
              <a:rPr lang="en-US" smtClean="0"/>
              <a:t>‹Nr.›</a:t>
            </a:fld>
            <a:endParaRPr lang="en-US"/>
          </a:p>
        </p:txBody>
      </p:sp>
    </p:spTree>
    <p:extLst>
      <p:ext uri="{BB962C8B-B14F-4D97-AF65-F5344CB8AC3E}">
        <p14:creationId xmlns:p14="http://schemas.microsoft.com/office/powerpoint/2010/main" val="315853252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support.mozilla.org/en-US/kb/pop-blocker-settings-exceptions-troubleshooting" TargetMode="External"/><Relationship Id="rId4" Type="http://schemas.openxmlformats.org/officeDocument/2006/relationships/hyperlink" Target="https://support.google.com/chrome/answer/95472" TargetMode="External"/><Relationship Id="rId5" Type="http://schemas.openxmlformats.org/officeDocument/2006/relationships/hyperlink" Target="https://support.microsoft.com/en-us/help/17479/windows-internet-explorer-11-change-security-privacy-settings" TargetMode="External"/><Relationship Id="rId6" Type="http://schemas.openxmlformats.org/officeDocument/2006/relationships/hyperlink" Target="https://support.microsoft.com/en-us/help/4026392/windows-block-pop-ups-in-microsoft-edge" TargetMode="External"/><Relationship Id="rId7" Type="http://schemas.openxmlformats.org/officeDocument/2006/relationships/hyperlink" Target="https://support.apple.com/en-gb/guide/safari/block-pop-ups-and-unnecessary-content-sfri40696"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hyperlink" Target="https://www.toastmasters.org/pathways-overview" TargetMode="External"/><Relationship Id="rId4" Type="http://schemas.openxmlformats.org/officeDocument/2006/relationships/hyperlink" Target="https://www.toastmasters.org/websiteApps/Pathways/IceBreaker/tm100101/index.html" TargetMode="External"/><Relationship Id="rId5" Type="http://schemas.openxmlformats.org/officeDocument/2006/relationships/hyperlink" Target="https://www.toastmasters.org/Education/Pathways/FAQ" TargetMode="External"/><Relationship Id="rId6" Type="http://schemas.openxmlformats.org/officeDocument/2006/relationships/hyperlink" Target="NULL" TargetMode="External"/><Relationship Id="rId7" Type="http://schemas.openxmlformats.org/officeDocument/2006/relationships/hyperlink" Target="https://www.dropbox.com/sh/dtrmid1hgrp44xh/AABItZOehckf-E2eIexzuuGTa?dl=0" TargetMode="External"/><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ewU_BbArY88" TargetMode="External"/><Relationship Id="rId4" Type="http://schemas.openxmlformats.org/officeDocument/2006/relationships/hyperlink" Target="https://i.pinimg.com/564x/bf/25/52/bf2552d06de8610f40ad954c41b97cfa--machine-a-olympia.jpg" TargetMode="External"/><Relationship Id="rId5" Type="http://schemas.openxmlformats.org/officeDocument/2006/relationships/hyperlink" Target="https://www.toastmasters.org/resources/the-toastmasters-educational-program" TargetMode="External"/><Relationship Id="rId6" Type="http://schemas.openxmlformats.org/officeDocument/2006/relationships/hyperlink" Target="https://www.bildungsreise.org/wp-content/uploads/2016/10/bildungsreise-pilgerreise-jakobsweg.jpg"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EducationalDevelopment\Revitalized Education Program\8. Content\13. The Navigator\Online Version\Image Assets\Toastmasters-Pathway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2057400"/>
            <a:ext cx="6629400" cy="2647932"/>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 xmlns:a16="http://schemas.microsoft.com/office/drawing/2014/main" id="{5AAE5789-8F0E-F34A-9269-9AE12EA5AD00}"/>
              </a:ext>
            </a:extLst>
          </p:cNvPr>
          <p:cNvSpPr>
            <a:spLocks noGrp="1"/>
          </p:cNvSpPr>
          <p:nvPr>
            <p:ph idx="1"/>
          </p:nvPr>
        </p:nvSpPr>
        <p:spPr>
          <a:xfrm>
            <a:off x="114300" y="5257800"/>
            <a:ext cx="8801100" cy="838200"/>
          </a:xfrm>
        </p:spPr>
        <p:txBody>
          <a:bodyPr>
            <a:normAutofit/>
          </a:bodyPr>
          <a:lstStyle/>
          <a:p>
            <a:pPr marL="457200" lvl="1" indent="0" algn="ctr">
              <a:buNone/>
            </a:pPr>
            <a:r>
              <a:rPr lang="de-DE" sz="2000" dirty="0" err="1"/>
              <a:t>Your</a:t>
            </a:r>
            <a:r>
              <a:rPr lang="de-DE" sz="2000" dirty="0"/>
              <a:t> </a:t>
            </a:r>
            <a:r>
              <a:rPr lang="de-DE" sz="2000" dirty="0" err="1"/>
              <a:t>Pathways</a:t>
            </a:r>
            <a:r>
              <a:rPr lang="de-DE" sz="2000" dirty="0"/>
              <a:t> </a:t>
            </a:r>
            <a:r>
              <a:rPr lang="de-DE" sz="2000" dirty="0" err="1"/>
              <a:t>Ambassador</a:t>
            </a:r>
            <a:r>
              <a:rPr lang="de-DE" sz="2000" dirty="0"/>
              <a:t>: Sabine Schmelzer (BS</a:t>
            </a:r>
            <a:r>
              <a:rPr lang="de-DE" sz="2000" dirty="0" smtClean="0"/>
              <a:t>),</a:t>
            </a:r>
          </a:p>
          <a:p>
            <a:pPr marL="457200" lvl="1" indent="0" algn="ctr">
              <a:buNone/>
            </a:pPr>
            <a:r>
              <a:rPr lang="de-DE" sz="2000" dirty="0"/>
              <a:t>(</a:t>
            </a:r>
            <a:r>
              <a:rPr lang="de-DE" sz="2000" dirty="0" err="1" smtClean="0"/>
              <a:t>Your</a:t>
            </a:r>
            <a:r>
              <a:rPr lang="de-DE" sz="2000" dirty="0" smtClean="0"/>
              <a:t> </a:t>
            </a:r>
            <a:r>
              <a:rPr lang="de-DE" sz="2000" dirty="0" err="1"/>
              <a:t>Pathways</a:t>
            </a:r>
            <a:r>
              <a:rPr lang="de-DE" sz="2000" dirty="0"/>
              <a:t> Guide: Katja </a:t>
            </a:r>
            <a:r>
              <a:rPr lang="de-DE" sz="2000" dirty="0" err="1" smtClean="0"/>
              <a:t>Töttler</a:t>
            </a:r>
            <a:r>
              <a:rPr lang="de-DE" sz="2000" dirty="0" smtClean="0"/>
              <a:t>)</a:t>
            </a:r>
            <a:endParaRPr lang="de-DE" sz="2000" dirty="0"/>
          </a:p>
          <a:p>
            <a:pPr marL="457200" lvl="1" indent="0" algn="ctr">
              <a:buNone/>
            </a:pPr>
            <a:endParaRPr lang="de-DE" sz="2000" dirty="0"/>
          </a:p>
        </p:txBody>
      </p:sp>
      <p:sp>
        <p:nvSpPr>
          <p:cNvPr id="2" name="Slide Number Placeholder 1">
            <a:extLst>
              <a:ext uri="{FF2B5EF4-FFF2-40B4-BE49-F238E27FC236}">
                <a16:creationId xmlns="" xmlns:a16="http://schemas.microsoft.com/office/drawing/2014/main" id="{2CA3E4C7-4202-C64D-8223-42CC4A8D6953}"/>
              </a:ext>
            </a:extLst>
          </p:cNvPr>
          <p:cNvSpPr>
            <a:spLocks noGrp="1"/>
          </p:cNvSpPr>
          <p:nvPr>
            <p:ph type="sldNum" sz="quarter" idx="12"/>
          </p:nvPr>
        </p:nvSpPr>
        <p:spPr/>
        <p:txBody>
          <a:bodyPr/>
          <a:lstStyle/>
          <a:p>
            <a:fld id="{3D5F2F95-C4C1-8E45-A6E8-D4D6D52BFFA2}" type="slidenum">
              <a:rPr lang="en-US" smtClean="0"/>
              <a:t>1</a:t>
            </a:fld>
            <a:endParaRPr lang="en-US"/>
          </a:p>
        </p:txBody>
      </p:sp>
      <p:sp>
        <p:nvSpPr>
          <p:cNvPr id="5" name="Title 7">
            <a:extLst>
              <a:ext uri="{FF2B5EF4-FFF2-40B4-BE49-F238E27FC236}">
                <a16:creationId xmlns="" xmlns:a16="http://schemas.microsoft.com/office/drawing/2014/main" id="{7B9BADFE-19B8-0043-A7D3-4BB7221832C4}"/>
              </a:ext>
            </a:extLst>
          </p:cNvPr>
          <p:cNvSpPr>
            <a:spLocks noGrp="1"/>
          </p:cNvSpPr>
          <p:nvPr>
            <p:ph type="title"/>
          </p:nvPr>
        </p:nvSpPr>
        <p:spPr>
          <a:xfrm>
            <a:off x="114300" y="304800"/>
            <a:ext cx="8915400" cy="914692"/>
          </a:xfrm>
        </p:spPr>
        <p:txBody>
          <a:bodyPr>
            <a:noAutofit/>
          </a:bodyPr>
          <a:lstStyle/>
          <a:p>
            <a:pPr algn="ctr"/>
            <a:r>
              <a:rPr lang="de-CH" sz="4000" dirty="0" err="1"/>
              <a:t>What</a:t>
            </a:r>
            <a:r>
              <a:rPr lang="de-CH" sz="4000" dirty="0"/>
              <a:t> </a:t>
            </a:r>
            <a:r>
              <a:rPr lang="de-CH" sz="4000" dirty="0" err="1"/>
              <a:t>should</a:t>
            </a:r>
            <a:r>
              <a:rPr lang="de-CH" sz="4000" dirty="0"/>
              <a:t> I </a:t>
            </a:r>
            <a:r>
              <a:rPr lang="de-CH" sz="4000" dirty="0" err="1"/>
              <a:t>know</a:t>
            </a:r>
            <a:r>
              <a:rPr lang="de-CH" sz="4000" dirty="0"/>
              <a:t> </a:t>
            </a:r>
            <a:r>
              <a:rPr lang="de-CH" sz="4000" dirty="0" err="1"/>
              <a:t>about</a:t>
            </a:r>
            <a:r>
              <a:rPr lang="de-CH" sz="4000" dirty="0"/>
              <a:t> </a:t>
            </a:r>
            <a:r>
              <a:rPr lang="de-CH" sz="4000" dirty="0" err="1"/>
              <a:t>Pathways</a:t>
            </a:r>
            <a:r>
              <a:rPr lang="de-CH" sz="4000" dirty="0"/>
              <a:t>?</a:t>
            </a:r>
            <a:endParaRPr lang="en-US" sz="4000" dirty="0"/>
          </a:p>
        </p:txBody>
      </p:sp>
      <p:sp>
        <p:nvSpPr>
          <p:cNvPr id="7" name="Rectangle 6">
            <a:extLst>
              <a:ext uri="{FF2B5EF4-FFF2-40B4-BE49-F238E27FC236}">
                <a16:creationId xmlns="" xmlns:a16="http://schemas.microsoft.com/office/drawing/2014/main" id="{BCD8024A-CA0E-9648-9D59-805581773375}"/>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Tree>
    <p:extLst>
      <p:ext uri="{BB962C8B-B14F-4D97-AF65-F5344CB8AC3E}">
        <p14:creationId xmlns:p14="http://schemas.microsoft.com/office/powerpoint/2010/main" val="340787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52400"/>
            <a:ext cx="9296400" cy="914400"/>
          </a:xfrm>
        </p:spPr>
        <p:txBody>
          <a:bodyPr/>
          <a:lstStyle/>
          <a:p>
            <a:pPr algn="ctr"/>
            <a:r>
              <a:rPr lang="en-US" dirty="0"/>
              <a:t>Compatibility check (1</a:t>
            </a:r>
            <a:r>
              <a:rPr lang="en-US" baseline="30000" dirty="0"/>
              <a:t>st</a:t>
            </a:r>
            <a:r>
              <a:rPr lang="en-US" dirty="0"/>
              <a:t> time)</a:t>
            </a:r>
          </a:p>
        </p:txBody>
      </p:sp>
      <p:sp>
        <p:nvSpPr>
          <p:cNvPr id="4" name="Rectangle 3"/>
          <p:cNvSpPr/>
          <p:nvPr/>
        </p:nvSpPr>
        <p:spPr>
          <a:xfrm>
            <a:off x="-228600" y="1091215"/>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FA93C011-D747-714F-88A8-DF984E08347D}"/>
              </a:ext>
            </a:extLst>
          </p:cNvPr>
          <p:cNvSpPr>
            <a:spLocks noGrp="1"/>
          </p:cNvSpPr>
          <p:nvPr>
            <p:ph type="sldNum" sz="quarter" idx="12"/>
          </p:nvPr>
        </p:nvSpPr>
        <p:spPr/>
        <p:txBody>
          <a:bodyPr/>
          <a:lstStyle/>
          <a:p>
            <a:fld id="{3D5F2F95-C4C1-8E45-A6E8-D4D6D52BFFA2}" type="slidenum">
              <a:rPr lang="en-US" smtClean="0"/>
              <a:t>10</a:t>
            </a:fld>
            <a:endParaRPr lang="en-US"/>
          </a:p>
        </p:txBody>
      </p:sp>
      <p:pic>
        <p:nvPicPr>
          <p:cNvPr id="8" name="Picture 7" descr="10-1.png">
            <a:extLst>
              <a:ext uri="{FF2B5EF4-FFF2-40B4-BE49-F238E27FC236}">
                <a16:creationId xmlns="" xmlns:a16="http://schemas.microsoft.com/office/drawing/2014/main" id="{378E0592-25F2-D34B-94F7-B8985CD87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531158"/>
            <a:ext cx="8382000" cy="4553834"/>
          </a:xfrm>
          <a:prstGeom prst="rect">
            <a:avLst/>
          </a:prstGeom>
        </p:spPr>
      </p:pic>
      <p:sp>
        <p:nvSpPr>
          <p:cNvPr id="9" name="Frame 8">
            <a:extLst>
              <a:ext uri="{FF2B5EF4-FFF2-40B4-BE49-F238E27FC236}">
                <a16:creationId xmlns="" xmlns:a16="http://schemas.microsoft.com/office/drawing/2014/main" id="{ADCAC7A4-9BDB-2D42-A33E-1B72636DC4F5}"/>
              </a:ext>
            </a:extLst>
          </p:cNvPr>
          <p:cNvSpPr/>
          <p:nvPr/>
        </p:nvSpPr>
        <p:spPr>
          <a:xfrm>
            <a:off x="1676400" y="1905000"/>
            <a:ext cx="914400" cy="457200"/>
          </a:xfrm>
          <a:prstGeom prst="frame">
            <a:avLst/>
          </a:prstGeom>
          <a:solidFill>
            <a:srgbClr val="FF9300">
              <a:alpha val="75000"/>
            </a:srgbClr>
          </a:solidFill>
          <a:ln w="25400" cap="rnd">
            <a:solidFill>
              <a:srgbClr val="FF93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a:extLst>
              <a:ext uri="{FF2B5EF4-FFF2-40B4-BE49-F238E27FC236}">
                <a16:creationId xmlns="" xmlns:a16="http://schemas.microsoft.com/office/drawing/2014/main" id="{4CFC1C08-16F4-DA4E-8CDF-EEB4F0498ACC}"/>
              </a:ext>
            </a:extLst>
          </p:cNvPr>
          <p:cNvSpPr/>
          <p:nvPr/>
        </p:nvSpPr>
        <p:spPr>
          <a:xfrm rot="7982694">
            <a:off x="2577834" y="1192958"/>
            <a:ext cx="1125169" cy="357660"/>
          </a:xfrm>
          <a:prstGeom prst="rightArrow">
            <a:avLst/>
          </a:prstGeom>
          <a:solidFill>
            <a:srgbClr val="FF9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lded Corner 4">
            <a:extLst>
              <a:ext uri="{FF2B5EF4-FFF2-40B4-BE49-F238E27FC236}">
                <a16:creationId xmlns="" xmlns:a16="http://schemas.microsoft.com/office/drawing/2014/main" id="{BC91FB22-E0DF-CF4D-85CF-D9954EAE9C88}"/>
              </a:ext>
            </a:extLst>
          </p:cNvPr>
          <p:cNvSpPr/>
          <p:nvPr/>
        </p:nvSpPr>
        <p:spPr>
          <a:xfrm>
            <a:off x="6019800" y="2286000"/>
            <a:ext cx="3093308" cy="2057400"/>
          </a:xfrm>
          <a:prstGeom prst="foldedCorner">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e-CH" sz="2400" b="1" u="sng" dirty="0">
                <a:solidFill>
                  <a:srgbClr val="FF9300"/>
                </a:solidFill>
              </a:rPr>
              <a:t>Remove</a:t>
            </a:r>
          </a:p>
          <a:p>
            <a:r>
              <a:rPr lang="de-CH" sz="2400" b="1" dirty="0" err="1">
                <a:solidFill>
                  <a:srgbClr val="FF9300"/>
                </a:solidFill>
              </a:rPr>
              <a:t>pop-up</a:t>
            </a:r>
            <a:r>
              <a:rPr lang="de-CH" sz="2400" b="1" dirty="0">
                <a:solidFill>
                  <a:srgbClr val="FF9300"/>
                </a:solidFill>
              </a:rPr>
              <a:t> </a:t>
            </a:r>
            <a:r>
              <a:rPr lang="de-CH" sz="2400" b="1" dirty="0" err="1">
                <a:solidFill>
                  <a:srgbClr val="FF9300"/>
                </a:solidFill>
              </a:rPr>
              <a:t>blockers</a:t>
            </a:r>
            <a:endParaRPr lang="de-CH" sz="2400" b="1" dirty="0">
              <a:solidFill>
                <a:srgbClr val="FF9300"/>
              </a:solidFill>
            </a:endParaRPr>
          </a:p>
          <a:p>
            <a:r>
              <a:rPr lang="de-CH" sz="2400" dirty="0" err="1">
                <a:solidFill>
                  <a:srgbClr val="FF9300"/>
                </a:solidFill>
              </a:rPr>
              <a:t>for</a:t>
            </a:r>
            <a:r>
              <a:rPr lang="de-CH" sz="2400" dirty="0">
                <a:solidFill>
                  <a:srgbClr val="FF9300"/>
                </a:solidFill>
              </a:rPr>
              <a:t> </a:t>
            </a:r>
            <a:r>
              <a:rPr lang="en-US" sz="2400" b="1" dirty="0">
                <a:solidFill>
                  <a:srgbClr val="FF9300"/>
                </a:solidFill>
              </a:rPr>
              <a:t>https://toastmasters.</a:t>
            </a:r>
            <a:br>
              <a:rPr lang="en-US" sz="2400" b="1" dirty="0">
                <a:solidFill>
                  <a:srgbClr val="FF9300"/>
                </a:solidFill>
              </a:rPr>
            </a:br>
            <a:r>
              <a:rPr lang="en-US" sz="2400" b="1" dirty="0" err="1">
                <a:solidFill>
                  <a:srgbClr val="FF9300"/>
                </a:solidFill>
              </a:rPr>
              <a:t>csod.com</a:t>
            </a:r>
            <a:endParaRPr lang="en-US" sz="2400" b="1" dirty="0">
              <a:solidFill>
                <a:srgbClr val="FF9300"/>
              </a:solidFill>
            </a:endParaRPr>
          </a:p>
        </p:txBody>
      </p:sp>
      <p:cxnSp>
        <p:nvCxnSpPr>
          <p:cNvPr id="14" name="Elbow Connector 13">
            <a:extLst>
              <a:ext uri="{FF2B5EF4-FFF2-40B4-BE49-F238E27FC236}">
                <a16:creationId xmlns="" xmlns:a16="http://schemas.microsoft.com/office/drawing/2014/main" id="{1B72C68D-B029-B440-9E68-398AD7246579}"/>
              </a:ext>
            </a:extLst>
          </p:cNvPr>
          <p:cNvCxnSpPr>
            <a:cxnSpLocks/>
          </p:cNvCxnSpPr>
          <p:nvPr/>
        </p:nvCxnSpPr>
        <p:spPr>
          <a:xfrm>
            <a:off x="2633960" y="2121243"/>
            <a:ext cx="3256065" cy="360000"/>
          </a:xfrm>
          <a:prstGeom prst="bentConnector3">
            <a:avLst>
              <a:gd name="adj1" fmla="val 50000"/>
            </a:avLst>
          </a:prstGeom>
          <a:ln w="76200">
            <a:solidFill>
              <a:srgbClr val="FF93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1795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458195B-E500-904B-A2E2-FB43C35FDF46}"/>
              </a:ext>
            </a:extLst>
          </p:cNvPr>
          <p:cNvPicPr>
            <a:picLocks noChangeAspect="1"/>
          </p:cNvPicPr>
          <p:nvPr/>
        </p:nvPicPr>
        <p:blipFill rotWithShape="1">
          <a:blip r:embed="rId3"/>
          <a:srcRect l="3699" t="30022" r="5197" b="9932"/>
          <a:stretch/>
        </p:blipFill>
        <p:spPr>
          <a:xfrm>
            <a:off x="0" y="2109456"/>
            <a:ext cx="9155682" cy="4647554"/>
          </a:xfrm>
          <a:prstGeom prst="rect">
            <a:avLst/>
          </a:prstGeom>
        </p:spPr>
      </p:pic>
      <p:sp>
        <p:nvSpPr>
          <p:cNvPr id="6" name="Title 5"/>
          <p:cNvSpPr>
            <a:spLocks noGrp="1"/>
          </p:cNvSpPr>
          <p:nvPr>
            <p:ph type="title"/>
          </p:nvPr>
        </p:nvSpPr>
        <p:spPr>
          <a:xfrm>
            <a:off x="0" y="152400"/>
            <a:ext cx="9296400" cy="914400"/>
          </a:xfrm>
        </p:spPr>
        <p:txBody>
          <a:bodyPr/>
          <a:lstStyle/>
          <a:p>
            <a:pPr algn="ctr"/>
            <a:r>
              <a:rPr lang="en-US" dirty="0"/>
              <a:t>How do I get started?</a:t>
            </a:r>
          </a:p>
        </p:txBody>
      </p:sp>
      <p:sp>
        <p:nvSpPr>
          <p:cNvPr id="4" name="Rectangle 3"/>
          <p:cNvSpPr/>
          <p:nvPr/>
        </p:nvSpPr>
        <p:spPr>
          <a:xfrm>
            <a:off x="-228600" y="1091215"/>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FA93C011-D747-714F-88A8-DF984E08347D}"/>
              </a:ext>
            </a:extLst>
          </p:cNvPr>
          <p:cNvSpPr>
            <a:spLocks noGrp="1"/>
          </p:cNvSpPr>
          <p:nvPr>
            <p:ph type="sldNum" sz="quarter" idx="12"/>
          </p:nvPr>
        </p:nvSpPr>
        <p:spPr/>
        <p:txBody>
          <a:bodyPr/>
          <a:lstStyle/>
          <a:p>
            <a:fld id="{3D5F2F95-C4C1-8E45-A6E8-D4D6D52BFFA2}" type="slidenum">
              <a:rPr lang="en-US" smtClean="0"/>
              <a:t>11</a:t>
            </a:fld>
            <a:endParaRPr lang="en-US"/>
          </a:p>
        </p:txBody>
      </p:sp>
      <p:sp>
        <p:nvSpPr>
          <p:cNvPr id="10" name="Folded Corner 9">
            <a:extLst>
              <a:ext uri="{FF2B5EF4-FFF2-40B4-BE49-F238E27FC236}">
                <a16:creationId xmlns="" xmlns:a16="http://schemas.microsoft.com/office/drawing/2014/main" id="{E87AC2FF-CDFE-3A41-BD99-51C506E27AFB}"/>
              </a:ext>
            </a:extLst>
          </p:cNvPr>
          <p:cNvSpPr/>
          <p:nvPr/>
        </p:nvSpPr>
        <p:spPr>
          <a:xfrm>
            <a:off x="216918" y="1402975"/>
            <a:ext cx="2590800" cy="673531"/>
          </a:xfrm>
          <a:prstGeom prst="foldedCorner">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57200" indent="-457200">
              <a:buFont typeface="+mj-lt"/>
              <a:buAutoNum type="arabicPeriod"/>
            </a:pPr>
            <a:r>
              <a:rPr lang="de-CH" sz="2400" b="1" dirty="0">
                <a:solidFill>
                  <a:srgbClr val="FF9300"/>
                </a:solidFill>
              </a:rPr>
              <a:t>Path </a:t>
            </a:r>
            <a:r>
              <a:rPr lang="de-CH" sz="2400" b="1" dirty="0" err="1">
                <a:solidFill>
                  <a:srgbClr val="FF9300"/>
                </a:solidFill>
              </a:rPr>
              <a:t>selection</a:t>
            </a:r>
            <a:endParaRPr lang="en-US" sz="2400" b="1" dirty="0">
              <a:solidFill>
                <a:srgbClr val="FF9300"/>
              </a:solidFill>
            </a:endParaRPr>
          </a:p>
        </p:txBody>
      </p:sp>
      <p:sp>
        <p:nvSpPr>
          <p:cNvPr id="15" name="Folded Corner 14">
            <a:extLst>
              <a:ext uri="{FF2B5EF4-FFF2-40B4-BE49-F238E27FC236}">
                <a16:creationId xmlns="" xmlns:a16="http://schemas.microsoft.com/office/drawing/2014/main" id="{CE74A56F-2ADE-6E49-A546-6BE833371259}"/>
              </a:ext>
            </a:extLst>
          </p:cNvPr>
          <p:cNvSpPr/>
          <p:nvPr/>
        </p:nvSpPr>
        <p:spPr>
          <a:xfrm>
            <a:off x="3048000" y="1402975"/>
            <a:ext cx="3036318" cy="673531"/>
          </a:xfrm>
          <a:prstGeom prst="foldedCorner">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57200" indent="-457200">
              <a:buFont typeface="+mj-lt"/>
              <a:buAutoNum type="arabicPeriod" startAt="2"/>
            </a:pPr>
            <a:r>
              <a:rPr lang="de-CH" sz="2400" b="1" dirty="0">
                <a:solidFill>
                  <a:srgbClr val="FF9300"/>
                </a:solidFill>
              </a:rPr>
              <a:t>Access Base Camp</a:t>
            </a:r>
            <a:endParaRPr lang="en-US" sz="2400" b="1" dirty="0">
              <a:solidFill>
                <a:srgbClr val="FF9300"/>
              </a:solidFill>
            </a:endParaRPr>
          </a:p>
        </p:txBody>
      </p:sp>
      <p:sp>
        <p:nvSpPr>
          <p:cNvPr id="16" name="Folded Corner 15">
            <a:extLst>
              <a:ext uri="{FF2B5EF4-FFF2-40B4-BE49-F238E27FC236}">
                <a16:creationId xmlns="" xmlns:a16="http://schemas.microsoft.com/office/drawing/2014/main" id="{A2591B01-CBF9-DD40-98D5-E908B46D1164}"/>
              </a:ext>
            </a:extLst>
          </p:cNvPr>
          <p:cNvSpPr/>
          <p:nvPr/>
        </p:nvSpPr>
        <p:spPr>
          <a:xfrm>
            <a:off x="6324600" y="1402974"/>
            <a:ext cx="2590800" cy="673531"/>
          </a:xfrm>
          <a:prstGeom prst="foldedCorner">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57200" indent="-457200">
              <a:buFont typeface="+mj-lt"/>
              <a:buAutoNum type="arabicPeriod" startAt="3"/>
            </a:pPr>
            <a:r>
              <a:rPr lang="de-CH" sz="2400" b="1" dirty="0">
                <a:solidFill>
                  <a:srgbClr val="FF9300"/>
                </a:solidFill>
              </a:rPr>
              <a:t>Navigator</a:t>
            </a:r>
            <a:endParaRPr lang="en-US" sz="2400" b="1" dirty="0">
              <a:solidFill>
                <a:srgbClr val="FF9300"/>
              </a:solidFill>
            </a:endParaRPr>
          </a:p>
        </p:txBody>
      </p:sp>
    </p:spTree>
    <p:extLst>
      <p:ext uri="{BB962C8B-B14F-4D97-AF65-F5344CB8AC3E}">
        <p14:creationId xmlns:p14="http://schemas.microsoft.com/office/powerpoint/2010/main" val="34573772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105" t="1293" r="2930" b="4805"/>
          <a:stretch/>
        </p:blipFill>
        <p:spPr bwMode="auto">
          <a:xfrm>
            <a:off x="1600200" y="1371600"/>
            <a:ext cx="5376271" cy="548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el 1">
            <a:extLst>
              <a:ext uri="{FF2B5EF4-FFF2-40B4-BE49-F238E27FC236}">
                <a16:creationId xmlns="" xmlns:a16="http://schemas.microsoft.com/office/drawing/2014/main" id="{C22BD4AF-AAFC-8B46-9BED-5AB5458DB98B}"/>
              </a:ext>
            </a:extLst>
          </p:cNvPr>
          <p:cNvSpPr>
            <a:spLocks noGrp="1"/>
          </p:cNvSpPr>
          <p:nvPr>
            <p:ph type="title"/>
          </p:nvPr>
        </p:nvSpPr>
        <p:spPr>
          <a:xfrm>
            <a:off x="0" y="152400"/>
            <a:ext cx="9144000" cy="1143000"/>
          </a:xfrm>
        </p:spPr>
        <p:txBody>
          <a:bodyPr>
            <a:normAutofit/>
          </a:bodyPr>
          <a:lstStyle/>
          <a:p>
            <a:pPr algn="ctr"/>
            <a:r>
              <a:rPr lang="de-DE" sz="3600" dirty="0"/>
              <a:t>Initial </a:t>
            </a:r>
            <a:r>
              <a:rPr lang="de-DE" sz="3600" dirty="0" err="1"/>
              <a:t>self-assessment</a:t>
            </a:r>
            <a:r>
              <a:rPr lang="de-DE" sz="3600" dirty="0"/>
              <a:t> – </a:t>
            </a:r>
            <a:r>
              <a:rPr lang="de-DE" sz="3600" dirty="0" err="1"/>
              <a:t>choose</a:t>
            </a:r>
            <a:r>
              <a:rPr lang="de-DE" sz="3600" dirty="0"/>
              <a:t> </a:t>
            </a:r>
            <a:r>
              <a:rPr lang="de-DE" sz="3600" dirty="0" err="1"/>
              <a:t>your</a:t>
            </a:r>
            <a:r>
              <a:rPr lang="de-DE" sz="3600" dirty="0"/>
              <a:t> </a:t>
            </a:r>
            <a:r>
              <a:rPr lang="de-DE" sz="3600" dirty="0" err="1"/>
              <a:t>language</a:t>
            </a:r>
            <a:endParaRPr lang="de-DE" sz="3600" dirty="0"/>
          </a:p>
        </p:txBody>
      </p:sp>
      <p:sp>
        <p:nvSpPr>
          <p:cNvPr id="4" name="Rectangle 6">
            <a:extLst>
              <a:ext uri="{FF2B5EF4-FFF2-40B4-BE49-F238E27FC236}">
                <a16:creationId xmlns="" xmlns:a16="http://schemas.microsoft.com/office/drawing/2014/main" id="{EF2C4716-E1F0-6547-9787-DF03B16A0FF1}"/>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AA88D5D5-8F6C-BA42-A3FD-7E49AD4FCC40}"/>
              </a:ext>
            </a:extLst>
          </p:cNvPr>
          <p:cNvSpPr>
            <a:spLocks noGrp="1"/>
          </p:cNvSpPr>
          <p:nvPr>
            <p:ph type="sldNum" sz="quarter" idx="12"/>
          </p:nvPr>
        </p:nvSpPr>
        <p:spPr/>
        <p:txBody>
          <a:bodyPr/>
          <a:lstStyle/>
          <a:p>
            <a:fld id="{3D5F2F95-C4C1-8E45-A6E8-D4D6D52BFFA2}" type="slidenum">
              <a:rPr lang="en-US" smtClean="0"/>
              <a:t>12</a:t>
            </a:fld>
            <a:endParaRPr lang="en-US"/>
          </a:p>
        </p:txBody>
      </p:sp>
    </p:spTree>
    <p:extLst>
      <p:ext uri="{BB962C8B-B14F-4D97-AF65-F5344CB8AC3E}">
        <p14:creationId xmlns:p14="http://schemas.microsoft.com/office/powerpoint/2010/main" val="2625366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 r="1307"/>
          <a:stretch/>
        </p:blipFill>
        <p:spPr bwMode="auto">
          <a:xfrm>
            <a:off x="1905000" y="1371600"/>
            <a:ext cx="5257800" cy="54386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a:extLst>
              <a:ext uri="{FF2B5EF4-FFF2-40B4-BE49-F238E27FC236}">
                <a16:creationId xmlns="" xmlns:a16="http://schemas.microsoft.com/office/drawing/2014/main" id="{27F7B453-3D89-8B44-AC3F-56B27A5DFB20}"/>
              </a:ext>
            </a:extLst>
          </p:cNvPr>
          <p:cNvSpPr>
            <a:spLocks noGrp="1"/>
          </p:cNvSpPr>
          <p:nvPr>
            <p:ph type="sldNum" sz="quarter" idx="12"/>
          </p:nvPr>
        </p:nvSpPr>
        <p:spPr/>
        <p:txBody>
          <a:bodyPr/>
          <a:lstStyle/>
          <a:p>
            <a:fld id="{3D5F2F95-C4C1-8E45-A6E8-D4D6D52BFFA2}" type="slidenum">
              <a:rPr lang="en-US" smtClean="0"/>
              <a:t>13</a:t>
            </a:fld>
            <a:endParaRPr lang="en-US"/>
          </a:p>
        </p:txBody>
      </p:sp>
      <p:sp>
        <p:nvSpPr>
          <p:cNvPr id="6" name="Titel 1">
            <a:extLst>
              <a:ext uri="{FF2B5EF4-FFF2-40B4-BE49-F238E27FC236}">
                <a16:creationId xmlns="" xmlns:a16="http://schemas.microsoft.com/office/drawing/2014/main" id="{A89B70E4-8153-024D-BFC6-DC7335C2A3D5}"/>
              </a:ext>
            </a:extLst>
          </p:cNvPr>
          <p:cNvSpPr>
            <a:spLocks noGrp="1"/>
          </p:cNvSpPr>
          <p:nvPr>
            <p:ph type="title"/>
          </p:nvPr>
        </p:nvSpPr>
        <p:spPr>
          <a:xfrm>
            <a:off x="0" y="152400"/>
            <a:ext cx="9144000" cy="1143000"/>
          </a:xfrm>
        </p:spPr>
        <p:txBody>
          <a:bodyPr>
            <a:normAutofit/>
          </a:bodyPr>
          <a:lstStyle/>
          <a:p>
            <a:pPr algn="ctr"/>
            <a:r>
              <a:rPr lang="de-DE" sz="3000" dirty="0"/>
              <a:t>Initial </a:t>
            </a:r>
            <a:r>
              <a:rPr lang="de-DE" sz="3000" dirty="0" err="1"/>
              <a:t>self-assessment</a:t>
            </a:r>
            <a:r>
              <a:rPr lang="de-DE" sz="3000" dirty="0"/>
              <a:t> – </a:t>
            </a:r>
            <a:r>
              <a:rPr lang="de-DE" sz="3000" dirty="0" err="1"/>
              <a:t>what</a:t>
            </a:r>
            <a:r>
              <a:rPr lang="de-DE" sz="3000" dirty="0"/>
              <a:t> do </a:t>
            </a:r>
            <a:r>
              <a:rPr lang="de-DE" sz="3000" dirty="0" err="1"/>
              <a:t>you</a:t>
            </a:r>
            <a:r>
              <a:rPr lang="de-DE" sz="3000" dirty="0"/>
              <a:t> </a:t>
            </a:r>
            <a:r>
              <a:rPr lang="de-DE" sz="3000" dirty="0" err="1"/>
              <a:t>want</a:t>
            </a:r>
            <a:r>
              <a:rPr lang="de-DE" sz="3000" dirty="0"/>
              <a:t> </a:t>
            </a:r>
            <a:r>
              <a:rPr lang="de-DE" sz="3000" dirty="0" err="1"/>
              <a:t>to</a:t>
            </a:r>
            <a:r>
              <a:rPr lang="de-DE" sz="3000" dirty="0"/>
              <a:t> </a:t>
            </a:r>
            <a:r>
              <a:rPr lang="de-DE" sz="3000" dirty="0" err="1"/>
              <a:t>learn</a:t>
            </a:r>
            <a:r>
              <a:rPr lang="de-DE" sz="3000" dirty="0"/>
              <a:t>?</a:t>
            </a:r>
          </a:p>
        </p:txBody>
      </p:sp>
      <p:sp>
        <p:nvSpPr>
          <p:cNvPr id="7" name="Rectangle 6">
            <a:extLst>
              <a:ext uri="{FF2B5EF4-FFF2-40B4-BE49-F238E27FC236}">
                <a16:creationId xmlns="" xmlns:a16="http://schemas.microsoft.com/office/drawing/2014/main" id="{1C2E3154-B4E6-5A47-A225-31F5791AE188}"/>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Tree>
    <p:extLst>
      <p:ext uri="{BB962C8B-B14F-4D97-AF65-F5344CB8AC3E}">
        <p14:creationId xmlns:p14="http://schemas.microsoft.com/office/powerpoint/2010/main" val="38891167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00" y="1396811"/>
            <a:ext cx="5263694" cy="54611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a:extLst>
              <a:ext uri="{FF2B5EF4-FFF2-40B4-BE49-F238E27FC236}">
                <a16:creationId xmlns="" xmlns:a16="http://schemas.microsoft.com/office/drawing/2014/main" id="{811140C6-60C0-D744-9E88-AD9BAC7EA1A7}"/>
              </a:ext>
            </a:extLst>
          </p:cNvPr>
          <p:cNvSpPr>
            <a:spLocks noGrp="1"/>
          </p:cNvSpPr>
          <p:nvPr>
            <p:ph type="sldNum" sz="quarter" idx="12"/>
          </p:nvPr>
        </p:nvSpPr>
        <p:spPr/>
        <p:txBody>
          <a:bodyPr/>
          <a:lstStyle/>
          <a:p>
            <a:fld id="{3D5F2F95-C4C1-8E45-A6E8-D4D6D52BFFA2}" type="slidenum">
              <a:rPr lang="en-US" smtClean="0"/>
              <a:t>14</a:t>
            </a:fld>
            <a:endParaRPr lang="en-US"/>
          </a:p>
        </p:txBody>
      </p:sp>
      <p:sp>
        <p:nvSpPr>
          <p:cNvPr id="4" name="Titel 1">
            <a:extLst>
              <a:ext uri="{FF2B5EF4-FFF2-40B4-BE49-F238E27FC236}">
                <a16:creationId xmlns="" xmlns:a16="http://schemas.microsoft.com/office/drawing/2014/main" id="{526B504E-6ACD-5540-98A5-E2F595D28C53}"/>
              </a:ext>
            </a:extLst>
          </p:cNvPr>
          <p:cNvSpPr>
            <a:spLocks noGrp="1"/>
          </p:cNvSpPr>
          <p:nvPr>
            <p:ph type="title"/>
          </p:nvPr>
        </p:nvSpPr>
        <p:spPr>
          <a:xfrm>
            <a:off x="0" y="152400"/>
            <a:ext cx="9144000" cy="1143000"/>
          </a:xfrm>
        </p:spPr>
        <p:txBody>
          <a:bodyPr>
            <a:normAutofit/>
          </a:bodyPr>
          <a:lstStyle/>
          <a:p>
            <a:pPr algn="ctr"/>
            <a:r>
              <a:rPr lang="de-DE" sz="3000" dirty="0"/>
              <a:t>Initial </a:t>
            </a:r>
            <a:r>
              <a:rPr lang="de-DE" sz="3000" dirty="0" err="1"/>
              <a:t>self-assessment</a:t>
            </a:r>
            <a:r>
              <a:rPr lang="de-DE" sz="3000" dirty="0"/>
              <a:t> – </a:t>
            </a:r>
            <a:r>
              <a:rPr lang="de-DE" sz="3000" dirty="0" err="1"/>
              <a:t>what</a:t>
            </a:r>
            <a:r>
              <a:rPr lang="de-DE" sz="3000" dirty="0"/>
              <a:t> am I </a:t>
            </a:r>
            <a:r>
              <a:rPr lang="de-DE" sz="3000" dirty="0" err="1"/>
              <a:t>good</a:t>
            </a:r>
            <a:r>
              <a:rPr lang="de-DE" sz="3000" dirty="0"/>
              <a:t> at?</a:t>
            </a:r>
          </a:p>
        </p:txBody>
      </p:sp>
      <p:sp>
        <p:nvSpPr>
          <p:cNvPr id="5" name="Rectangle 4">
            <a:extLst>
              <a:ext uri="{FF2B5EF4-FFF2-40B4-BE49-F238E27FC236}">
                <a16:creationId xmlns="" xmlns:a16="http://schemas.microsoft.com/office/drawing/2014/main" id="{976DBF60-67FE-CF40-BD37-1CA418AD77F9}"/>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Tree>
    <p:extLst>
      <p:ext uri="{BB962C8B-B14F-4D97-AF65-F5344CB8AC3E}">
        <p14:creationId xmlns:p14="http://schemas.microsoft.com/office/powerpoint/2010/main" val="26125525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44" r="14400"/>
          <a:stretch/>
        </p:blipFill>
        <p:spPr bwMode="auto">
          <a:xfrm>
            <a:off x="1066800" y="1348590"/>
            <a:ext cx="6873915" cy="5509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lide Number Placeholder 2">
            <a:extLst>
              <a:ext uri="{FF2B5EF4-FFF2-40B4-BE49-F238E27FC236}">
                <a16:creationId xmlns="" xmlns:a16="http://schemas.microsoft.com/office/drawing/2014/main" id="{DBCC8173-87FF-C74A-B79A-6D6B3D7950B9}"/>
              </a:ext>
            </a:extLst>
          </p:cNvPr>
          <p:cNvSpPr>
            <a:spLocks noGrp="1"/>
          </p:cNvSpPr>
          <p:nvPr>
            <p:ph type="sldNum" sz="quarter" idx="12"/>
          </p:nvPr>
        </p:nvSpPr>
        <p:spPr/>
        <p:txBody>
          <a:bodyPr/>
          <a:lstStyle/>
          <a:p>
            <a:fld id="{3D5F2F95-C4C1-8E45-A6E8-D4D6D52BFFA2}" type="slidenum">
              <a:rPr lang="en-US" smtClean="0"/>
              <a:t>15</a:t>
            </a:fld>
            <a:endParaRPr lang="en-US"/>
          </a:p>
        </p:txBody>
      </p:sp>
      <p:sp>
        <p:nvSpPr>
          <p:cNvPr id="4" name="Titel 1">
            <a:extLst>
              <a:ext uri="{FF2B5EF4-FFF2-40B4-BE49-F238E27FC236}">
                <a16:creationId xmlns="" xmlns:a16="http://schemas.microsoft.com/office/drawing/2014/main" id="{C9B61DF6-E0ED-B54A-A4E8-0E1E5EC133E2}"/>
              </a:ext>
            </a:extLst>
          </p:cNvPr>
          <p:cNvSpPr>
            <a:spLocks noGrp="1"/>
          </p:cNvSpPr>
          <p:nvPr>
            <p:ph type="title"/>
          </p:nvPr>
        </p:nvSpPr>
        <p:spPr>
          <a:xfrm>
            <a:off x="0" y="152400"/>
            <a:ext cx="9144000" cy="1143000"/>
          </a:xfrm>
        </p:spPr>
        <p:txBody>
          <a:bodyPr>
            <a:normAutofit/>
          </a:bodyPr>
          <a:lstStyle/>
          <a:p>
            <a:pPr algn="ctr"/>
            <a:r>
              <a:rPr lang="de-DE" sz="3000" dirty="0"/>
              <a:t>After </a:t>
            </a:r>
            <a:r>
              <a:rPr lang="de-DE" sz="3000" dirty="0" err="1"/>
              <a:t>self-assessment</a:t>
            </a:r>
            <a:r>
              <a:rPr lang="de-DE" sz="3000" dirty="0"/>
              <a:t> –  3 </a:t>
            </a:r>
            <a:r>
              <a:rPr lang="de-DE" sz="3000" dirty="0" err="1"/>
              <a:t>recommended</a:t>
            </a:r>
            <a:r>
              <a:rPr lang="de-DE" sz="3000" dirty="0"/>
              <a:t> </a:t>
            </a:r>
            <a:r>
              <a:rPr lang="de-DE" sz="3000" dirty="0" err="1"/>
              <a:t>paths</a:t>
            </a:r>
            <a:endParaRPr lang="de-DE" sz="3000" dirty="0"/>
          </a:p>
        </p:txBody>
      </p:sp>
      <p:sp>
        <p:nvSpPr>
          <p:cNvPr id="5" name="Rectangle 4">
            <a:extLst>
              <a:ext uri="{FF2B5EF4-FFF2-40B4-BE49-F238E27FC236}">
                <a16:creationId xmlns="" xmlns:a16="http://schemas.microsoft.com/office/drawing/2014/main" id="{80494590-3E29-2C44-98EF-A3DDA733BE8C}"/>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Tree>
    <p:extLst>
      <p:ext uri="{BB962C8B-B14F-4D97-AF65-F5344CB8AC3E}">
        <p14:creationId xmlns:p14="http://schemas.microsoft.com/office/powerpoint/2010/main" val="1788167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41" r="1914"/>
          <a:stretch/>
        </p:blipFill>
        <p:spPr bwMode="auto">
          <a:xfrm>
            <a:off x="762000" y="1378527"/>
            <a:ext cx="7467600" cy="54309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a:extLst>
              <a:ext uri="{FF2B5EF4-FFF2-40B4-BE49-F238E27FC236}">
                <a16:creationId xmlns="" xmlns:a16="http://schemas.microsoft.com/office/drawing/2014/main" id="{ECE72A9D-6E8D-7C49-BD1B-C1050F87DA21}"/>
              </a:ext>
            </a:extLst>
          </p:cNvPr>
          <p:cNvSpPr>
            <a:spLocks noGrp="1"/>
          </p:cNvSpPr>
          <p:nvPr>
            <p:ph type="sldNum" sz="quarter" idx="12"/>
          </p:nvPr>
        </p:nvSpPr>
        <p:spPr/>
        <p:txBody>
          <a:bodyPr/>
          <a:lstStyle/>
          <a:p>
            <a:fld id="{3D5F2F95-C4C1-8E45-A6E8-D4D6D52BFFA2}" type="slidenum">
              <a:rPr lang="en-US" smtClean="0"/>
              <a:t>16</a:t>
            </a:fld>
            <a:endParaRPr lang="en-US"/>
          </a:p>
        </p:txBody>
      </p:sp>
      <p:sp>
        <p:nvSpPr>
          <p:cNvPr id="4" name="Titel 1">
            <a:extLst>
              <a:ext uri="{FF2B5EF4-FFF2-40B4-BE49-F238E27FC236}">
                <a16:creationId xmlns="" xmlns:a16="http://schemas.microsoft.com/office/drawing/2014/main" id="{725D3498-3A51-B34C-9963-93E16544F19A}"/>
              </a:ext>
            </a:extLst>
          </p:cNvPr>
          <p:cNvSpPr>
            <a:spLocks noGrp="1"/>
          </p:cNvSpPr>
          <p:nvPr>
            <p:ph type="title"/>
          </p:nvPr>
        </p:nvSpPr>
        <p:spPr>
          <a:xfrm>
            <a:off x="0" y="152400"/>
            <a:ext cx="9144000" cy="1143000"/>
          </a:xfrm>
        </p:spPr>
        <p:txBody>
          <a:bodyPr>
            <a:normAutofit/>
          </a:bodyPr>
          <a:lstStyle/>
          <a:p>
            <a:pPr algn="ctr"/>
            <a:r>
              <a:rPr lang="de-DE" sz="3000" dirty="0"/>
              <a:t>After </a:t>
            </a:r>
            <a:r>
              <a:rPr lang="de-DE" sz="3000" dirty="0" err="1"/>
              <a:t>self-assessment</a:t>
            </a:r>
            <a:r>
              <a:rPr lang="de-DE" sz="3000" dirty="0"/>
              <a:t> –</a:t>
            </a:r>
            <a:br>
              <a:rPr lang="de-DE" sz="3000" dirty="0"/>
            </a:br>
            <a:r>
              <a:rPr lang="de-DE" sz="3000" dirty="0" err="1"/>
              <a:t>you</a:t>
            </a:r>
            <a:r>
              <a:rPr lang="de-DE" sz="3000" dirty="0"/>
              <a:t> </a:t>
            </a:r>
            <a:r>
              <a:rPr lang="de-DE" sz="3000" dirty="0" err="1"/>
              <a:t>may</a:t>
            </a:r>
            <a:r>
              <a:rPr lang="de-DE" sz="3000" dirty="0"/>
              <a:t> still </a:t>
            </a:r>
            <a:r>
              <a:rPr lang="de-DE" sz="3000" dirty="0" err="1"/>
              <a:t>choose</a:t>
            </a:r>
            <a:r>
              <a:rPr lang="de-DE" sz="3000" dirty="0"/>
              <a:t> </a:t>
            </a:r>
            <a:r>
              <a:rPr lang="de-DE" sz="3000" dirty="0" err="1"/>
              <a:t>another</a:t>
            </a:r>
            <a:r>
              <a:rPr lang="de-DE" sz="3000" dirty="0"/>
              <a:t> </a:t>
            </a:r>
            <a:r>
              <a:rPr lang="de-DE" sz="3000" dirty="0" err="1"/>
              <a:t>path</a:t>
            </a:r>
            <a:endParaRPr lang="de-DE" sz="3000" dirty="0"/>
          </a:p>
        </p:txBody>
      </p:sp>
      <p:sp>
        <p:nvSpPr>
          <p:cNvPr id="5" name="Rectangle 4">
            <a:extLst>
              <a:ext uri="{FF2B5EF4-FFF2-40B4-BE49-F238E27FC236}">
                <a16:creationId xmlns="" xmlns:a16="http://schemas.microsoft.com/office/drawing/2014/main" id="{572C4206-EE01-0248-9C2F-D52E1B352BC8}"/>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Tree>
    <p:extLst>
      <p:ext uri="{BB962C8B-B14F-4D97-AF65-F5344CB8AC3E}">
        <p14:creationId xmlns:p14="http://schemas.microsoft.com/office/powerpoint/2010/main" val="13522535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a:bodyPr>
          <a:lstStyle/>
          <a:p>
            <a:pPr algn="ctr"/>
            <a:r>
              <a:rPr lang="de-DE" dirty="0" err="1"/>
              <a:t>How</a:t>
            </a:r>
            <a:r>
              <a:rPr lang="de-DE" dirty="0"/>
              <a:t> </a:t>
            </a:r>
            <a:r>
              <a:rPr lang="de-DE" dirty="0" err="1"/>
              <a:t>much</a:t>
            </a:r>
            <a:r>
              <a:rPr lang="de-DE" dirty="0"/>
              <a:t> </a:t>
            </a:r>
            <a:r>
              <a:rPr lang="de-DE" dirty="0" err="1"/>
              <a:t>does</a:t>
            </a:r>
            <a:r>
              <a:rPr lang="de-DE" dirty="0"/>
              <a:t> </a:t>
            </a:r>
            <a:r>
              <a:rPr lang="de-DE" dirty="0" err="1"/>
              <a:t>it</a:t>
            </a:r>
            <a:r>
              <a:rPr lang="de-DE" dirty="0"/>
              <a:t> </a:t>
            </a:r>
            <a:r>
              <a:rPr lang="de-DE" dirty="0" err="1"/>
              <a:t>cost</a:t>
            </a:r>
            <a:r>
              <a:rPr lang="de-DE" dirty="0"/>
              <a:t>?</a:t>
            </a: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17</a:t>
            </a:fld>
            <a:endParaRPr lang="en-US"/>
          </a:p>
        </p:txBody>
      </p:sp>
      <p:pic>
        <p:nvPicPr>
          <p:cNvPr id="46" name="Picture 45" descr="Pricing.png">
            <a:extLst>
              <a:ext uri="{FF2B5EF4-FFF2-40B4-BE49-F238E27FC236}">
                <a16:creationId xmlns="" xmlns:a16="http://schemas.microsoft.com/office/drawing/2014/main" id="{A5948668-596B-B54D-94DB-F2A436D7DF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752600"/>
            <a:ext cx="8229600" cy="2934778"/>
          </a:xfrm>
          <a:prstGeom prst="rect">
            <a:avLst/>
          </a:prstGeom>
        </p:spPr>
      </p:pic>
      <p:sp>
        <p:nvSpPr>
          <p:cNvPr id="47" name="TextBox 46">
            <a:extLst>
              <a:ext uri="{FF2B5EF4-FFF2-40B4-BE49-F238E27FC236}">
                <a16:creationId xmlns="" xmlns:a16="http://schemas.microsoft.com/office/drawing/2014/main" id="{B13BD786-BF83-2D45-968A-9FD4EF25AE50}"/>
              </a:ext>
            </a:extLst>
          </p:cNvPr>
          <p:cNvSpPr txBox="1"/>
          <p:nvPr/>
        </p:nvSpPr>
        <p:spPr>
          <a:xfrm>
            <a:off x="762000" y="2451100"/>
            <a:ext cx="1367507" cy="400110"/>
          </a:xfrm>
          <a:prstGeom prst="rect">
            <a:avLst/>
          </a:prstGeom>
          <a:noFill/>
        </p:spPr>
        <p:txBody>
          <a:bodyPr wrap="square" rtlCol="0">
            <a:spAutoFit/>
          </a:bodyPr>
          <a:lstStyle/>
          <a:p>
            <a:r>
              <a:rPr lang="en-US" sz="2000" b="1" dirty="0">
                <a:latin typeface="Arial"/>
                <a:cs typeface="Arial"/>
              </a:rPr>
              <a:t>First path</a:t>
            </a:r>
          </a:p>
        </p:txBody>
      </p:sp>
      <p:sp>
        <p:nvSpPr>
          <p:cNvPr id="48" name="TextBox 47">
            <a:extLst>
              <a:ext uri="{FF2B5EF4-FFF2-40B4-BE49-F238E27FC236}">
                <a16:creationId xmlns="" xmlns:a16="http://schemas.microsoft.com/office/drawing/2014/main" id="{DF22D08E-1368-D546-A003-61389EA4636B}"/>
              </a:ext>
            </a:extLst>
          </p:cNvPr>
          <p:cNvSpPr txBox="1"/>
          <p:nvPr/>
        </p:nvSpPr>
        <p:spPr>
          <a:xfrm>
            <a:off x="762000" y="3028890"/>
            <a:ext cx="3063434" cy="400110"/>
          </a:xfrm>
          <a:prstGeom prst="rect">
            <a:avLst/>
          </a:prstGeom>
          <a:noFill/>
        </p:spPr>
        <p:txBody>
          <a:bodyPr wrap="square" rtlCol="0">
            <a:spAutoFit/>
          </a:bodyPr>
          <a:lstStyle/>
          <a:p>
            <a:r>
              <a:rPr lang="en-US" sz="2000" b="1" dirty="0">
                <a:latin typeface="Arial"/>
                <a:cs typeface="Arial"/>
              </a:rPr>
              <a:t>Second path and above</a:t>
            </a:r>
          </a:p>
        </p:txBody>
      </p:sp>
      <p:sp>
        <p:nvSpPr>
          <p:cNvPr id="49" name="TextBox 48">
            <a:extLst>
              <a:ext uri="{FF2B5EF4-FFF2-40B4-BE49-F238E27FC236}">
                <a16:creationId xmlns="" xmlns:a16="http://schemas.microsoft.com/office/drawing/2014/main" id="{3ABCA286-645C-5643-B427-5444AC8CB6DA}"/>
              </a:ext>
            </a:extLst>
          </p:cNvPr>
          <p:cNvSpPr txBox="1"/>
          <p:nvPr/>
        </p:nvSpPr>
        <p:spPr>
          <a:xfrm>
            <a:off x="762000" y="3692664"/>
            <a:ext cx="4431497" cy="707886"/>
          </a:xfrm>
          <a:prstGeom prst="rect">
            <a:avLst/>
          </a:prstGeom>
          <a:noFill/>
        </p:spPr>
        <p:txBody>
          <a:bodyPr wrap="square" rtlCol="0">
            <a:spAutoFit/>
          </a:bodyPr>
          <a:lstStyle/>
          <a:p>
            <a:r>
              <a:rPr lang="en-US" sz="2000" b="1" dirty="0">
                <a:latin typeface="Arial"/>
                <a:cs typeface="Arial"/>
              </a:rPr>
              <a:t>Additional fee for printed materials</a:t>
            </a:r>
            <a:br>
              <a:rPr lang="en-US" sz="2000" b="1" dirty="0">
                <a:latin typeface="Arial"/>
                <a:cs typeface="Arial"/>
              </a:rPr>
            </a:br>
            <a:r>
              <a:rPr lang="en-US" sz="2000" b="1" dirty="0">
                <a:latin typeface="Arial"/>
                <a:cs typeface="Arial"/>
              </a:rPr>
              <a:t>(including on first path)</a:t>
            </a:r>
          </a:p>
        </p:txBody>
      </p:sp>
      <p:sp>
        <p:nvSpPr>
          <p:cNvPr id="50" name="TextBox 49">
            <a:extLst>
              <a:ext uri="{FF2B5EF4-FFF2-40B4-BE49-F238E27FC236}">
                <a16:creationId xmlns="" xmlns:a16="http://schemas.microsoft.com/office/drawing/2014/main" id="{1F8CA9C9-0837-4741-AA1D-57E49FAF1AD2}"/>
              </a:ext>
            </a:extLst>
          </p:cNvPr>
          <p:cNvSpPr txBox="1"/>
          <p:nvPr/>
        </p:nvSpPr>
        <p:spPr>
          <a:xfrm>
            <a:off x="6815553" y="3054350"/>
            <a:ext cx="1225365" cy="400110"/>
          </a:xfrm>
          <a:prstGeom prst="rect">
            <a:avLst/>
          </a:prstGeom>
          <a:noFill/>
        </p:spPr>
        <p:txBody>
          <a:bodyPr wrap="square" rtlCol="0">
            <a:spAutoFit/>
          </a:bodyPr>
          <a:lstStyle/>
          <a:p>
            <a:pPr algn="ctr"/>
            <a:r>
              <a:rPr lang="en-US" sz="2000" b="1" dirty="0">
                <a:latin typeface="Arial"/>
                <a:cs typeface="Arial"/>
              </a:rPr>
              <a:t>$20 USD</a:t>
            </a:r>
          </a:p>
        </p:txBody>
      </p:sp>
      <p:sp>
        <p:nvSpPr>
          <p:cNvPr id="51" name="TextBox 50">
            <a:extLst>
              <a:ext uri="{FF2B5EF4-FFF2-40B4-BE49-F238E27FC236}">
                <a16:creationId xmlns="" xmlns:a16="http://schemas.microsoft.com/office/drawing/2014/main" id="{DE181876-BAD4-6C47-80C3-CBCCF734A1DA}"/>
              </a:ext>
            </a:extLst>
          </p:cNvPr>
          <p:cNvSpPr txBox="1"/>
          <p:nvPr/>
        </p:nvSpPr>
        <p:spPr>
          <a:xfrm>
            <a:off x="7065020" y="2438400"/>
            <a:ext cx="726431" cy="400110"/>
          </a:xfrm>
          <a:prstGeom prst="rect">
            <a:avLst/>
          </a:prstGeom>
          <a:noFill/>
        </p:spPr>
        <p:txBody>
          <a:bodyPr wrap="square" rtlCol="0">
            <a:spAutoFit/>
          </a:bodyPr>
          <a:lstStyle/>
          <a:p>
            <a:pPr algn="ctr"/>
            <a:r>
              <a:rPr lang="en-US" sz="2000" b="1" dirty="0">
                <a:latin typeface="Arial"/>
                <a:cs typeface="Arial"/>
              </a:rPr>
              <a:t>Free</a:t>
            </a:r>
          </a:p>
        </p:txBody>
      </p:sp>
      <p:sp>
        <p:nvSpPr>
          <p:cNvPr id="52" name="TextBox 51">
            <a:extLst>
              <a:ext uri="{FF2B5EF4-FFF2-40B4-BE49-F238E27FC236}">
                <a16:creationId xmlns="" xmlns:a16="http://schemas.microsoft.com/office/drawing/2014/main" id="{9530934C-A8AB-294C-AC8C-E155A6FC04AB}"/>
              </a:ext>
            </a:extLst>
          </p:cNvPr>
          <p:cNvSpPr txBox="1"/>
          <p:nvPr/>
        </p:nvSpPr>
        <p:spPr>
          <a:xfrm>
            <a:off x="6815553" y="4038540"/>
            <a:ext cx="1225365" cy="400110"/>
          </a:xfrm>
          <a:prstGeom prst="rect">
            <a:avLst/>
          </a:prstGeom>
          <a:noFill/>
        </p:spPr>
        <p:txBody>
          <a:bodyPr wrap="square" rtlCol="0">
            <a:spAutoFit/>
          </a:bodyPr>
          <a:lstStyle/>
          <a:p>
            <a:pPr algn="ctr"/>
            <a:r>
              <a:rPr lang="en-US" sz="2000" b="1" dirty="0">
                <a:latin typeface="Arial"/>
                <a:cs typeface="Arial"/>
              </a:rPr>
              <a:t>$25 USD</a:t>
            </a:r>
          </a:p>
        </p:txBody>
      </p:sp>
    </p:spTree>
    <p:extLst>
      <p:ext uri="{BB962C8B-B14F-4D97-AF65-F5344CB8AC3E}">
        <p14:creationId xmlns:p14="http://schemas.microsoft.com/office/powerpoint/2010/main" val="48317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4070DD3-A816-344A-A661-5E83AA080EDF}"/>
              </a:ext>
            </a:extLst>
          </p:cNvPr>
          <p:cNvSpPr>
            <a:spLocks noGrp="1"/>
          </p:cNvSpPr>
          <p:nvPr>
            <p:ph type="sldNum" sz="quarter" idx="12"/>
          </p:nvPr>
        </p:nvSpPr>
        <p:spPr/>
        <p:txBody>
          <a:bodyPr/>
          <a:lstStyle/>
          <a:p>
            <a:fld id="{3D5F2F95-C4C1-8E45-A6E8-D4D6D52BFFA2}" type="slidenum">
              <a:rPr lang="en-US" smtClean="0"/>
              <a:t>18</a:t>
            </a:fld>
            <a:endParaRPr lang="en-US"/>
          </a:p>
        </p:txBody>
      </p:sp>
      <p:pic>
        <p:nvPicPr>
          <p:cNvPr id="5" name="Picture 4">
            <a:extLst>
              <a:ext uri="{FF2B5EF4-FFF2-40B4-BE49-F238E27FC236}">
                <a16:creationId xmlns="" xmlns:a16="http://schemas.microsoft.com/office/drawing/2014/main" id="{81CC6FF1-6E67-A943-BCFE-AD97D788D099}"/>
              </a:ext>
            </a:extLst>
          </p:cNvPr>
          <p:cNvPicPr>
            <a:picLocks noChangeAspect="1"/>
          </p:cNvPicPr>
          <p:nvPr/>
        </p:nvPicPr>
        <p:blipFill>
          <a:blip r:embed="rId2"/>
          <a:stretch>
            <a:fillRect/>
          </a:stretch>
        </p:blipFill>
        <p:spPr>
          <a:xfrm>
            <a:off x="304800" y="1447800"/>
            <a:ext cx="8457958" cy="4564160"/>
          </a:xfrm>
          <a:prstGeom prst="rect">
            <a:avLst/>
          </a:prstGeom>
        </p:spPr>
      </p:pic>
      <p:sp>
        <p:nvSpPr>
          <p:cNvPr id="6" name="Titel 1">
            <a:extLst>
              <a:ext uri="{FF2B5EF4-FFF2-40B4-BE49-F238E27FC236}">
                <a16:creationId xmlns="" xmlns:a16="http://schemas.microsoft.com/office/drawing/2014/main" id="{28CA7219-BACE-FA4C-9B58-B843BC0AF12A}"/>
              </a:ext>
            </a:extLst>
          </p:cNvPr>
          <p:cNvSpPr>
            <a:spLocks noGrp="1"/>
          </p:cNvSpPr>
          <p:nvPr>
            <p:ph type="title"/>
          </p:nvPr>
        </p:nvSpPr>
        <p:spPr>
          <a:xfrm>
            <a:off x="304800" y="152400"/>
            <a:ext cx="8457958" cy="1143000"/>
          </a:xfrm>
        </p:spPr>
        <p:txBody>
          <a:bodyPr>
            <a:normAutofit fontScale="90000"/>
          </a:bodyPr>
          <a:lstStyle/>
          <a:p>
            <a:pPr algn="ctr"/>
            <a:r>
              <a:rPr lang="de-DE" dirty="0"/>
              <a:t>First </a:t>
            </a:r>
            <a:r>
              <a:rPr lang="de-DE" dirty="0" err="1"/>
              <a:t>steps</a:t>
            </a:r>
            <a:r>
              <a:rPr lang="de-DE" dirty="0"/>
              <a:t> – </a:t>
            </a:r>
            <a:r>
              <a:rPr lang="de-DE" dirty="0" err="1"/>
              <a:t>first</a:t>
            </a:r>
            <a:r>
              <a:rPr lang="de-DE" dirty="0"/>
              <a:t> </a:t>
            </a:r>
            <a:r>
              <a:rPr lang="de-DE" dirty="0" err="1"/>
              <a:t>project</a:t>
            </a:r>
            <a:r>
              <a:rPr lang="de-DE" dirty="0"/>
              <a:t>: </a:t>
            </a:r>
            <a:r>
              <a:rPr lang="de-DE" dirty="0" err="1"/>
              <a:t>Ice</a:t>
            </a:r>
            <a:r>
              <a:rPr lang="de-DE" dirty="0"/>
              <a:t> </a:t>
            </a:r>
            <a:r>
              <a:rPr lang="de-DE" dirty="0" err="1"/>
              <a:t>Breaker</a:t>
            </a:r>
            <a:endParaRPr lang="de-DE" dirty="0"/>
          </a:p>
        </p:txBody>
      </p:sp>
    </p:spTree>
    <p:extLst>
      <p:ext uri="{BB962C8B-B14F-4D97-AF65-F5344CB8AC3E}">
        <p14:creationId xmlns:p14="http://schemas.microsoft.com/office/powerpoint/2010/main" val="697314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52400"/>
            <a:ext cx="9296400" cy="914400"/>
          </a:xfrm>
        </p:spPr>
        <p:txBody>
          <a:bodyPr/>
          <a:lstStyle/>
          <a:p>
            <a:pPr algn="ctr"/>
            <a:r>
              <a:rPr lang="en-US" dirty="0" smtClean="0"/>
              <a:t>Basecamp </a:t>
            </a:r>
            <a:r>
              <a:rPr lang="mr-IN" dirty="0" smtClean="0"/>
              <a:t>–</a:t>
            </a:r>
            <a:r>
              <a:rPr lang="en-US" dirty="0" smtClean="0"/>
              <a:t> your entry point</a:t>
            </a:r>
            <a:endParaRPr lang="en-US" dirty="0"/>
          </a:p>
        </p:txBody>
      </p:sp>
      <p:sp>
        <p:nvSpPr>
          <p:cNvPr id="4" name="Rectangle 3"/>
          <p:cNvSpPr/>
          <p:nvPr/>
        </p:nvSpPr>
        <p:spPr>
          <a:xfrm>
            <a:off x="-228600" y="1091215"/>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FA93C011-D747-714F-88A8-DF984E08347D}"/>
              </a:ext>
            </a:extLst>
          </p:cNvPr>
          <p:cNvSpPr>
            <a:spLocks noGrp="1"/>
          </p:cNvSpPr>
          <p:nvPr>
            <p:ph type="sldNum" sz="quarter" idx="12"/>
          </p:nvPr>
        </p:nvSpPr>
        <p:spPr/>
        <p:txBody>
          <a:bodyPr/>
          <a:lstStyle/>
          <a:p>
            <a:fld id="{3D5F2F95-C4C1-8E45-A6E8-D4D6D52BFFA2}" type="slidenum">
              <a:rPr lang="en-US" smtClean="0"/>
              <a:t>19</a:t>
            </a:fld>
            <a:endParaRPr lang="en-US"/>
          </a:p>
        </p:txBody>
      </p:sp>
      <p:pic>
        <p:nvPicPr>
          <p:cNvPr id="8" name="Picture 7" descr="10-1.png">
            <a:extLst>
              <a:ext uri="{FF2B5EF4-FFF2-40B4-BE49-F238E27FC236}">
                <a16:creationId xmlns="" xmlns:a16="http://schemas.microsoft.com/office/drawing/2014/main" id="{378E0592-25F2-D34B-94F7-B8985CD87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531158"/>
            <a:ext cx="8382000" cy="4553834"/>
          </a:xfrm>
          <a:prstGeom prst="rect">
            <a:avLst/>
          </a:prstGeom>
        </p:spPr>
      </p:pic>
    </p:spTree>
    <p:extLst>
      <p:ext uri="{BB962C8B-B14F-4D97-AF65-F5344CB8AC3E}">
        <p14:creationId xmlns:p14="http://schemas.microsoft.com/office/powerpoint/2010/main" val="4767246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000" y="152400"/>
            <a:ext cx="8153400" cy="1143000"/>
          </a:xfrm>
        </p:spPr>
        <p:txBody>
          <a:bodyPr>
            <a:normAutofit/>
          </a:bodyPr>
          <a:lstStyle/>
          <a:p>
            <a:pPr algn="ctr"/>
            <a:r>
              <a:rPr lang="de-DE" dirty="0"/>
              <a:t>Agenda</a:t>
            </a: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2</a:t>
            </a:fld>
            <a:endParaRPr lang="en-US"/>
          </a:p>
        </p:txBody>
      </p:sp>
      <p:sp>
        <p:nvSpPr>
          <p:cNvPr id="12" name="Content Placeholder 11">
            <a:extLst>
              <a:ext uri="{FF2B5EF4-FFF2-40B4-BE49-F238E27FC236}">
                <a16:creationId xmlns="" xmlns:a16="http://schemas.microsoft.com/office/drawing/2014/main" id="{1B630A0A-4B2E-074B-8F4E-FF51A2B29D06}"/>
              </a:ext>
            </a:extLst>
          </p:cNvPr>
          <p:cNvSpPr>
            <a:spLocks noGrp="1"/>
          </p:cNvSpPr>
          <p:nvPr>
            <p:ph idx="1"/>
          </p:nvPr>
        </p:nvSpPr>
        <p:spPr>
          <a:xfrm>
            <a:off x="628650" y="1825625"/>
            <a:ext cx="7886700" cy="4351338"/>
          </a:xfrm>
        </p:spPr>
        <p:txBody>
          <a:bodyPr/>
          <a:lstStyle/>
          <a:p>
            <a:pPr marL="514350" lvl="0" indent="-514350">
              <a:buFont typeface="+mj-lt"/>
              <a:buAutoNum type="arabicPeriod"/>
            </a:pPr>
            <a:r>
              <a:rPr lang="de-DE" b="1" dirty="0" err="1" smtClean="0"/>
              <a:t>Overview</a:t>
            </a:r>
            <a:r>
              <a:rPr lang="de-DE" b="1" dirty="0" smtClean="0"/>
              <a:t> </a:t>
            </a:r>
            <a:r>
              <a:rPr lang="de-DE" b="1" dirty="0" err="1" smtClean="0"/>
              <a:t>Pathways</a:t>
            </a:r>
            <a:r>
              <a:rPr lang="de-DE" b="1" dirty="0" smtClean="0"/>
              <a:t> Elements</a:t>
            </a:r>
          </a:p>
          <a:p>
            <a:pPr marL="514350" lvl="0" indent="-514350">
              <a:buFont typeface="+mj-lt"/>
              <a:buAutoNum type="arabicPeriod"/>
            </a:pPr>
            <a:r>
              <a:rPr lang="de-CH" b="1" dirty="0" err="1" smtClean="0"/>
              <a:t>How</a:t>
            </a:r>
            <a:r>
              <a:rPr lang="de-CH" b="1" dirty="0" smtClean="0"/>
              <a:t> </a:t>
            </a:r>
            <a:r>
              <a:rPr lang="de-CH" b="1" dirty="0" err="1" smtClean="0"/>
              <a:t>to</a:t>
            </a:r>
            <a:r>
              <a:rPr lang="de-CH" b="1" dirty="0" smtClean="0"/>
              <a:t> </a:t>
            </a:r>
            <a:r>
              <a:rPr lang="de-CH" b="1" dirty="0" err="1" smtClean="0"/>
              <a:t>access</a:t>
            </a:r>
            <a:r>
              <a:rPr lang="de-CH" b="1" dirty="0" smtClean="0"/>
              <a:t> </a:t>
            </a:r>
            <a:r>
              <a:rPr lang="de-CH" b="1" dirty="0" err="1" smtClean="0"/>
              <a:t>Pathways</a:t>
            </a:r>
            <a:endParaRPr lang="de-CH" b="1" dirty="0" smtClean="0"/>
          </a:p>
          <a:p>
            <a:pPr marL="514350" lvl="0" indent="-514350">
              <a:buFont typeface="+mj-lt"/>
              <a:buAutoNum type="arabicPeriod"/>
            </a:pPr>
            <a:r>
              <a:rPr lang="de-CH" b="1" dirty="0" err="1" smtClean="0"/>
              <a:t>Your</a:t>
            </a:r>
            <a:r>
              <a:rPr lang="de-CH" b="1" dirty="0" smtClean="0"/>
              <a:t> </a:t>
            </a:r>
            <a:r>
              <a:rPr lang="de-CH" b="1" dirty="0" err="1" smtClean="0"/>
              <a:t>assessment</a:t>
            </a:r>
            <a:r>
              <a:rPr lang="de-CH" b="1" dirty="0" smtClean="0"/>
              <a:t> </a:t>
            </a:r>
            <a:r>
              <a:rPr lang="de-CH" b="1" dirty="0" err="1" smtClean="0"/>
              <a:t>before</a:t>
            </a:r>
            <a:r>
              <a:rPr lang="de-CH" b="1" dirty="0" smtClean="0"/>
              <a:t> </a:t>
            </a:r>
            <a:r>
              <a:rPr lang="de-CH" b="1" dirty="0" err="1" smtClean="0"/>
              <a:t>you</a:t>
            </a:r>
            <a:r>
              <a:rPr lang="de-CH" b="1" dirty="0" smtClean="0"/>
              <a:t> </a:t>
            </a:r>
            <a:r>
              <a:rPr lang="de-CH" b="1" dirty="0" err="1" smtClean="0"/>
              <a:t>start</a:t>
            </a:r>
            <a:endParaRPr lang="de-CH" b="1" dirty="0" smtClean="0"/>
          </a:p>
          <a:p>
            <a:pPr marL="514350" lvl="0" indent="-514350">
              <a:buFont typeface="+mj-lt"/>
              <a:buAutoNum type="arabicPeriod"/>
            </a:pPr>
            <a:r>
              <a:rPr lang="de-CH" b="1" dirty="0" smtClean="0"/>
              <a:t>The </a:t>
            </a:r>
            <a:r>
              <a:rPr lang="de-CH" b="1" dirty="0" err="1" smtClean="0"/>
              <a:t>new</a:t>
            </a:r>
            <a:r>
              <a:rPr lang="de-CH" b="1" dirty="0" smtClean="0"/>
              <a:t> </a:t>
            </a:r>
            <a:r>
              <a:rPr lang="de-CH" b="1" dirty="0" err="1" smtClean="0"/>
              <a:t>evaluation</a:t>
            </a:r>
            <a:endParaRPr lang="de-CH" b="1" dirty="0" smtClean="0"/>
          </a:p>
          <a:p>
            <a:pPr marL="514350" lvl="0" indent="-514350">
              <a:buFont typeface="+mj-lt"/>
              <a:buAutoNum type="arabicPeriod"/>
            </a:pPr>
            <a:r>
              <a:rPr lang="de-CH" b="1" dirty="0" smtClean="0"/>
              <a:t>Levels </a:t>
            </a:r>
            <a:r>
              <a:rPr lang="de-CH" b="1" dirty="0" err="1" smtClean="0"/>
              <a:t>and</a:t>
            </a:r>
            <a:r>
              <a:rPr lang="de-CH" b="1" dirty="0" smtClean="0"/>
              <a:t> Project </a:t>
            </a:r>
            <a:r>
              <a:rPr lang="de-CH" b="1" dirty="0" err="1" smtClean="0"/>
              <a:t>types</a:t>
            </a:r>
            <a:endParaRPr lang="en-US" dirty="0"/>
          </a:p>
          <a:p>
            <a:pPr marL="514350" lvl="0" indent="-514350">
              <a:buFont typeface="+mj-lt"/>
              <a:buAutoNum type="arabicPeriod"/>
            </a:pPr>
            <a:r>
              <a:rPr lang="de-DE" b="1" dirty="0" err="1" smtClean="0"/>
              <a:t>Pathways</a:t>
            </a:r>
            <a:r>
              <a:rPr lang="de-DE" b="1" dirty="0" smtClean="0"/>
              <a:t> </a:t>
            </a:r>
            <a:r>
              <a:rPr lang="de-DE" b="1" dirty="0" err="1" smtClean="0"/>
              <a:t>and</a:t>
            </a:r>
            <a:r>
              <a:rPr lang="de-DE" b="1" dirty="0" smtClean="0"/>
              <a:t> easy-</a:t>
            </a:r>
            <a:r>
              <a:rPr lang="de-DE" b="1" dirty="0" err="1" smtClean="0"/>
              <a:t>Speak</a:t>
            </a:r>
            <a:r>
              <a:rPr lang="de-DE" b="1" dirty="0" smtClean="0"/>
              <a:t> </a:t>
            </a:r>
          </a:p>
          <a:p>
            <a:pPr marL="514350" lvl="0" indent="-514350">
              <a:buFont typeface="+mj-lt"/>
              <a:buAutoNum type="arabicPeriod"/>
            </a:pPr>
            <a:r>
              <a:rPr lang="de-DE" b="1" dirty="0" err="1" smtClean="0"/>
              <a:t>Questions</a:t>
            </a:r>
            <a:endParaRPr lang="en-US" dirty="0"/>
          </a:p>
        </p:txBody>
      </p:sp>
      <p:pic>
        <p:nvPicPr>
          <p:cNvPr id="13" name="Picture 12">
            <a:extLst>
              <a:ext uri="{FF2B5EF4-FFF2-40B4-BE49-F238E27FC236}">
                <a16:creationId xmlns="" xmlns:a16="http://schemas.microsoft.com/office/drawing/2014/main" id="{DCB0EF8A-5BBB-7A43-BE43-CFB32B80FA89}"/>
              </a:ext>
            </a:extLst>
          </p:cNvPr>
          <p:cNvPicPr>
            <a:picLocks noChangeAspect="1"/>
          </p:cNvPicPr>
          <p:nvPr/>
        </p:nvPicPr>
        <p:blipFill>
          <a:blip r:embed="rId3"/>
          <a:stretch>
            <a:fillRect/>
          </a:stretch>
        </p:blipFill>
        <p:spPr>
          <a:xfrm>
            <a:off x="6090072" y="-9513"/>
            <a:ext cx="3053928" cy="1212529"/>
          </a:xfrm>
          <a:prstGeom prst="rect">
            <a:avLst/>
          </a:prstGeom>
        </p:spPr>
      </p:pic>
    </p:spTree>
    <p:extLst>
      <p:ext uri="{BB962C8B-B14F-4D97-AF65-F5344CB8AC3E}">
        <p14:creationId xmlns:p14="http://schemas.microsoft.com/office/powerpoint/2010/main" val="3894061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52400"/>
            <a:ext cx="9296400" cy="914400"/>
          </a:xfrm>
        </p:spPr>
        <p:txBody>
          <a:bodyPr/>
          <a:lstStyle/>
          <a:p>
            <a:pPr algn="ctr"/>
            <a:r>
              <a:rPr lang="en-US" dirty="0" smtClean="0"/>
              <a:t>Basecamp for your </a:t>
            </a:r>
            <a:r>
              <a:rPr lang="en-US" dirty="0" smtClean="0"/>
              <a:t>preparation</a:t>
            </a:r>
            <a:endParaRPr lang="en-US" dirty="0"/>
          </a:p>
        </p:txBody>
      </p:sp>
      <p:sp>
        <p:nvSpPr>
          <p:cNvPr id="4" name="Rectangle 3"/>
          <p:cNvSpPr/>
          <p:nvPr/>
        </p:nvSpPr>
        <p:spPr>
          <a:xfrm>
            <a:off x="-228600" y="1091215"/>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FA93C011-D747-714F-88A8-DF984E08347D}"/>
              </a:ext>
            </a:extLst>
          </p:cNvPr>
          <p:cNvSpPr>
            <a:spLocks noGrp="1"/>
          </p:cNvSpPr>
          <p:nvPr>
            <p:ph type="sldNum" sz="quarter" idx="12"/>
          </p:nvPr>
        </p:nvSpPr>
        <p:spPr/>
        <p:txBody>
          <a:bodyPr/>
          <a:lstStyle/>
          <a:p>
            <a:fld id="{3D5F2F95-C4C1-8E45-A6E8-D4D6D52BFFA2}" type="slidenum">
              <a:rPr lang="en-US" smtClean="0"/>
              <a:t>20</a:t>
            </a:fld>
            <a:endParaRPr lang="en-US"/>
          </a:p>
        </p:txBody>
      </p:sp>
      <p:pic>
        <p:nvPicPr>
          <p:cNvPr id="8" name="Picture 7">
            <a:extLst>
              <a:ext uri="{FF2B5EF4-FFF2-40B4-BE49-F238E27FC236}">
                <a16:creationId xmlns="" xmlns:a16="http://schemas.microsoft.com/office/drawing/2014/main" id="{378E0592-25F2-D34B-94F7-B8985CD87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0"/>
            <a:ext cx="8758003" cy="4301683"/>
          </a:xfrm>
          <a:prstGeom prst="rect">
            <a:avLst/>
          </a:prstGeom>
        </p:spPr>
      </p:pic>
    </p:spTree>
    <p:extLst>
      <p:ext uri="{BB962C8B-B14F-4D97-AF65-F5344CB8AC3E}">
        <p14:creationId xmlns:p14="http://schemas.microsoft.com/office/powerpoint/2010/main" val="39761563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a:bodyPr>
          <a:lstStyle/>
          <a:p>
            <a:pPr algn="ctr"/>
            <a:r>
              <a:rPr lang="de-DE" dirty="0" smtClean="0"/>
              <a:t>Tracking </a:t>
            </a:r>
            <a:r>
              <a:rPr lang="de-DE" dirty="0" err="1" smtClean="0"/>
              <a:t>your</a:t>
            </a:r>
            <a:r>
              <a:rPr lang="de-DE" dirty="0" smtClean="0"/>
              <a:t> Progress</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pic>
        <p:nvPicPr>
          <p:cNvPr id="12" name="Picture 11" descr="Ice Breaker activate.png">
            <a:extLst>
              <a:ext uri="{FF2B5EF4-FFF2-40B4-BE49-F238E27FC236}">
                <a16:creationId xmlns="" xmlns:a16="http://schemas.microsoft.com/office/drawing/2014/main" id="{E8795623-C1BD-C14A-A36B-7B3E91D16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371600"/>
            <a:ext cx="8445777" cy="5429834"/>
          </a:xfrm>
          <a:prstGeom prst="rect">
            <a:avLst/>
          </a:prstGeom>
        </p:spPr>
      </p:pic>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21</a:t>
            </a:fld>
            <a:endParaRPr lang="en-US"/>
          </a:p>
        </p:txBody>
      </p:sp>
    </p:spTree>
    <p:extLst>
      <p:ext uri="{BB962C8B-B14F-4D97-AF65-F5344CB8AC3E}">
        <p14:creationId xmlns:p14="http://schemas.microsoft.com/office/powerpoint/2010/main" val="1085531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fontScale="90000"/>
          </a:bodyPr>
          <a:lstStyle/>
          <a:p>
            <a:r>
              <a:rPr lang="de-DE" dirty="0" smtClean="0"/>
              <a:t>Recognition </a:t>
            </a:r>
            <a:r>
              <a:rPr lang="de-DE" dirty="0" err="1" smtClean="0"/>
              <a:t>and</a:t>
            </a:r>
            <a:r>
              <a:rPr lang="de-DE" dirty="0" smtClean="0"/>
              <a:t> </a:t>
            </a:r>
            <a:r>
              <a:rPr lang="de-DE" dirty="0" err="1" smtClean="0"/>
              <a:t>Badge</a:t>
            </a:r>
            <a:r>
              <a:rPr lang="de-DE" dirty="0" smtClean="0"/>
              <a:t> </a:t>
            </a:r>
            <a:br>
              <a:rPr lang="de-DE" dirty="0" smtClean="0"/>
            </a:br>
            <a:r>
              <a:rPr lang="de-DE" dirty="0" smtClean="0"/>
              <a:t>after </a:t>
            </a:r>
            <a:r>
              <a:rPr lang="de-DE" dirty="0" err="1" smtClean="0"/>
              <a:t>each</a:t>
            </a:r>
            <a:r>
              <a:rPr lang="de-DE" dirty="0" smtClean="0"/>
              <a:t> </a:t>
            </a:r>
            <a:r>
              <a:rPr lang="de-DE" dirty="0" err="1" smtClean="0"/>
              <a:t>level</a:t>
            </a:r>
            <a:endParaRPr lang="de-DE" dirty="0"/>
          </a:p>
        </p:txBody>
      </p:sp>
      <p:graphicFrame>
        <p:nvGraphicFramePr>
          <p:cNvPr id="12" name="Inhaltsplatzhalter 11"/>
          <p:cNvGraphicFramePr>
            <a:graphicFrameLocks noGrp="1"/>
          </p:cNvGraphicFramePr>
          <p:nvPr>
            <p:ph idx="1"/>
            <p:extLst>
              <p:ext uri="{D42A27DB-BD31-4B8C-83A1-F6EECF244321}">
                <p14:modId xmlns:p14="http://schemas.microsoft.com/office/powerpoint/2010/main" val="57674600"/>
              </p:ext>
            </p:extLst>
          </p:nvPr>
        </p:nvGraphicFramePr>
        <p:xfrm>
          <a:off x="685800" y="685800"/>
          <a:ext cx="76962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DBA1E84C-BC51-3D46-A6FE-19DCE7605070}"/>
              </a:ext>
            </a:extLst>
          </p:cNvPr>
          <p:cNvSpPr>
            <a:spLocks noGrp="1"/>
          </p:cNvSpPr>
          <p:nvPr>
            <p:ph type="sldNum" sz="quarter" idx="12"/>
          </p:nvPr>
        </p:nvSpPr>
        <p:spPr/>
        <p:txBody>
          <a:bodyPr/>
          <a:lstStyle/>
          <a:p>
            <a:fld id="{3D5F2F95-C4C1-8E45-A6E8-D4D6D52BFFA2}" type="slidenum">
              <a:rPr lang="en-US" smtClean="0"/>
              <a:t>22</a:t>
            </a:fld>
            <a:endParaRPr lang="en-US"/>
          </a:p>
        </p:txBody>
      </p:sp>
      <p:pic>
        <p:nvPicPr>
          <p:cNvPr id="6" name="Picture 5" descr="toastmasters-level-1-badge_3x.png">
            <a:extLst>
              <a:ext uri="{FF2B5EF4-FFF2-40B4-BE49-F238E27FC236}">
                <a16:creationId xmlns="" xmlns:a16="http://schemas.microsoft.com/office/drawing/2014/main" id="{1DA6680F-8C47-104B-9089-75583BF61E5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0200" y="5343525"/>
            <a:ext cx="904875" cy="904875"/>
          </a:xfrm>
          <a:prstGeom prst="rect">
            <a:avLst/>
          </a:prstGeom>
        </p:spPr>
      </p:pic>
      <p:pic>
        <p:nvPicPr>
          <p:cNvPr id="7" name="Picture 6" descr="toastmasters-level-2-badge_3x.png">
            <a:extLst>
              <a:ext uri="{FF2B5EF4-FFF2-40B4-BE49-F238E27FC236}">
                <a16:creationId xmlns="" xmlns:a16="http://schemas.microsoft.com/office/drawing/2014/main" id="{71F679CB-BB01-544B-A3DE-2D7D4F301D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0" y="4648200"/>
            <a:ext cx="962025" cy="962025"/>
          </a:xfrm>
          <a:prstGeom prst="rect">
            <a:avLst/>
          </a:prstGeom>
        </p:spPr>
      </p:pic>
      <p:pic>
        <p:nvPicPr>
          <p:cNvPr id="8" name="Picture 7" descr="toastmasters-level-3-badge_3x.png">
            <a:extLst>
              <a:ext uri="{FF2B5EF4-FFF2-40B4-BE49-F238E27FC236}">
                <a16:creationId xmlns="" xmlns:a16="http://schemas.microsoft.com/office/drawing/2014/main" id="{88D29C8B-BF58-6342-85F1-746B9200A0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91000" y="3810000"/>
            <a:ext cx="962025" cy="962025"/>
          </a:xfrm>
          <a:prstGeom prst="rect">
            <a:avLst/>
          </a:prstGeom>
        </p:spPr>
      </p:pic>
      <p:pic>
        <p:nvPicPr>
          <p:cNvPr id="9" name="Picture 8" descr="toastmasters-level-4-badge_3x.png">
            <a:extLst>
              <a:ext uri="{FF2B5EF4-FFF2-40B4-BE49-F238E27FC236}">
                <a16:creationId xmlns="" xmlns:a16="http://schemas.microsoft.com/office/drawing/2014/main" id="{EA3DBEE2-DF71-134A-8F04-4C04F56E9A1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52975" y="2619375"/>
            <a:ext cx="962025" cy="962025"/>
          </a:xfrm>
          <a:prstGeom prst="rect">
            <a:avLst/>
          </a:prstGeom>
        </p:spPr>
      </p:pic>
      <p:pic>
        <p:nvPicPr>
          <p:cNvPr id="10" name="Picture 9" descr="toastmasters-dynamic-leadership-path-badge-active_3x.png">
            <a:extLst>
              <a:ext uri="{FF2B5EF4-FFF2-40B4-BE49-F238E27FC236}">
                <a16:creationId xmlns="" xmlns:a16="http://schemas.microsoft.com/office/drawing/2014/main" id="{3D2E88FE-8306-D246-A864-ADCD6091FDC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53000" y="1447800"/>
            <a:ext cx="962025" cy="962025"/>
          </a:xfrm>
          <a:prstGeom prst="rect">
            <a:avLst/>
          </a:prstGeom>
        </p:spPr>
      </p:pic>
    </p:spTree>
    <p:extLst>
      <p:ext uri="{BB962C8B-B14F-4D97-AF65-F5344CB8AC3E}">
        <p14:creationId xmlns:p14="http://schemas.microsoft.com/office/powerpoint/2010/main" val="33041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696200" cy="762691"/>
          </a:xfrm>
        </p:spPr>
        <p:txBody>
          <a:bodyPr/>
          <a:lstStyle/>
          <a:p>
            <a:pPr algn="ctr"/>
            <a:r>
              <a:rPr lang="en-US" dirty="0"/>
              <a:t>Evaluations</a:t>
            </a:r>
          </a:p>
        </p:txBody>
      </p:sp>
      <p:sp>
        <p:nvSpPr>
          <p:cNvPr id="6" name="Rectangle 6">
            <a:extLst>
              <a:ext uri="{FF2B5EF4-FFF2-40B4-BE49-F238E27FC236}">
                <a16:creationId xmlns="" xmlns:a16="http://schemas.microsoft.com/office/drawing/2014/main" id="{66C82556-1DC2-1A4C-A790-F4D60FBDB51E}"/>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3" name="Slide Number Placeholder 2">
            <a:extLst>
              <a:ext uri="{FF2B5EF4-FFF2-40B4-BE49-F238E27FC236}">
                <a16:creationId xmlns="" xmlns:a16="http://schemas.microsoft.com/office/drawing/2014/main" id="{55907616-A3F6-2043-8D4F-16A2B5075EE6}"/>
              </a:ext>
            </a:extLst>
          </p:cNvPr>
          <p:cNvSpPr>
            <a:spLocks noGrp="1"/>
          </p:cNvSpPr>
          <p:nvPr>
            <p:ph type="sldNum" sz="quarter" idx="12"/>
          </p:nvPr>
        </p:nvSpPr>
        <p:spPr/>
        <p:txBody>
          <a:bodyPr/>
          <a:lstStyle/>
          <a:p>
            <a:fld id="{3D5F2F95-C4C1-8E45-A6E8-D4D6D52BFFA2}" type="slidenum">
              <a:rPr lang="en-US" smtClean="0"/>
              <a:t>23</a:t>
            </a:fld>
            <a:endParaRPr lang="en-US" dirty="0"/>
          </a:p>
        </p:txBody>
      </p:sp>
      <p:pic>
        <p:nvPicPr>
          <p:cNvPr id="7" name="Picture 6">
            <a:extLst>
              <a:ext uri="{FF2B5EF4-FFF2-40B4-BE49-F238E27FC236}">
                <a16:creationId xmlns="" xmlns:a16="http://schemas.microsoft.com/office/drawing/2014/main" id="{AB55288E-6A2C-B848-AE0F-25620BD0D424}"/>
              </a:ext>
            </a:extLst>
          </p:cNvPr>
          <p:cNvPicPr>
            <a:picLocks noChangeAspect="1"/>
          </p:cNvPicPr>
          <p:nvPr/>
        </p:nvPicPr>
        <p:blipFill>
          <a:blip r:embed="rId3"/>
          <a:stretch>
            <a:fillRect/>
          </a:stretch>
        </p:blipFill>
        <p:spPr>
          <a:xfrm>
            <a:off x="0" y="1375718"/>
            <a:ext cx="7835586" cy="5482281"/>
          </a:xfrm>
          <a:prstGeom prst="rect">
            <a:avLst/>
          </a:prstGeom>
        </p:spPr>
      </p:pic>
      <p:pic>
        <p:nvPicPr>
          <p:cNvPr id="5" name="Bild 4"/>
          <p:cNvPicPr>
            <a:picLocks noChangeAspect="1"/>
          </p:cNvPicPr>
          <p:nvPr/>
        </p:nvPicPr>
        <p:blipFill>
          <a:blip r:embed="rId4"/>
          <a:stretch>
            <a:fillRect/>
          </a:stretch>
        </p:blipFill>
        <p:spPr>
          <a:xfrm>
            <a:off x="4684611" y="2057402"/>
            <a:ext cx="3284790" cy="4751584"/>
          </a:xfrm>
          <a:prstGeom prst="rect">
            <a:avLst/>
          </a:prstGeom>
          <a:ln w="76200" cmpd="sng">
            <a:solidFill>
              <a:srgbClr val="FF9300"/>
            </a:solidFill>
          </a:ln>
        </p:spPr>
      </p:pic>
    </p:spTree>
    <p:extLst>
      <p:ext uri="{BB962C8B-B14F-4D97-AF65-F5344CB8AC3E}">
        <p14:creationId xmlns:p14="http://schemas.microsoft.com/office/powerpoint/2010/main" val="3988270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4"/>
          <a:stretch>
            <a:fillRect/>
          </a:stretch>
        </p:blipFill>
        <p:spPr>
          <a:xfrm>
            <a:off x="1447800" y="28546"/>
            <a:ext cx="6248400" cy="6770683"/>
          </a:xfrm>
          <a:prstGeom prst="rect">
            <a:avLst/>
          </a:prstGeom>
        </p:spPr>
      </p:pic>
      <p:grpSp>
        <p:nvGrpSpPr>
          <p:cNvPr id="8" name="Gruppierung 7"/>
          <p:cNvGrpSpPr/>
          <p:nvPr/>
        </p:nvGrpSpPr>
        <p:grpSpPr>
          <a:xfrm>
            <a:off x="1676400" y="1752600"/>
            <a:ext cx="7126714" cy="2590800"/>
            <a:chOff x="1219200" y="1752600"/>
            <a:chExt cx="7355314" cy="2616200"/>
          </a:xfrm>
        </p:grpSpPr>
        <p:grpSp>
          <p:nvGrpSpPr>
            <p:cNvPr id="5" name="Group 4"/>
            <p:cNvGrpSpPr/>
            <p:nvPr/>
          </p:nvGrpSpPr>
          <p:grpSpPr>
            <a:xfrm>
              <a:off x="1219200" y="2209800"/>
              <a:ext cx="2268284" cy="1661532"/>
              <a:chOff x="1354873" y="2040673"/>
              <a:chExt cx="2268284" cy="1661532"/>
            </a:xfrm>
          </p:grpSpPr>
          <p:sp>
            <p:nvSpPr>
              <p:cNvPr id="3" name="Oval 2"/>
              <p:cNvSpPr/>
              <p:nvPr/>
            </p:nvSpPr>
            <p:spPr>
              <a:xfrm>
                <a:off x="1354873" y="2040673"/>
                <a:ext cx="1756318" cy="1661532"/>
              </a:xfrm>
              <a:prstGeom prst="ellipse">
                <a:avLst/>
              </a:prstGeom>
              <a:noFill/>
              <a:ln w="635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Arrow: Notched Right 9"/>
              <p:cNvSpPr/>
              <p:nvPr/>
            </p:nvSpPr>
            <p:spPr>
              <a:xfrm>
                <a:off x="3165957" y="2687443"/>
                <a:ext cx="457200" cy="367990"/>
              </a:xfrm>
              <a:prstGeom prst="notchedRightArrow">
                <a:avLst/>
              </a:prstGeom>
              <a:solidFill>
                <a:srgbClr val="7030A0"/>
              </a:solidFill>
              <a:ln w="254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6" name="Bild 5"/>
            <p:cNvPicPr>
              <a:picLocks noChangeAspect="1"/>
            </p:cNvPicPr>
            <p:nvPr/>
          </p:nvPicPr>
          <p:blipFill>
            <a:blip r:embed="rId5"/>
            <a:stretch>
              <a:fillRect/>
            </a:stretch>
          </p:blipFill>
          <p:spPr>
            <a:xfrm>
              <a:off x="3581400" y="1752600"/>
              <a:ext cx="4993114" cy="2616200"/>
            </a:xfrm>
            <a:prstGeom prst="rect">
              <a:avLst/>
            </a:prstGeom>
            <a:ln w="76200">
              <a:solidFill>
                <a:srgbClr val="FF9300"/>
              </a:solidFill>
            </a:ln>
          </p:spPr>
        </p:pic>
      </p:grpSp>
      <p:sp>
        <p:nvSpPr>
          <p:cNvPr id="2" name="Slide Number Placeholder 1">
            <a:extLst>
              <a:ext uri="{FF2B5EF4-FFF2-40B4-BE49-F238E27FC236}">
                <a16:creationId xmlns="" xmlns:a16="http://schemas.microsoft.com/office/drawing/2014/main" id="{4AA75EFD-16C1-3945-AED4-F1FA59256B71}"/>
              </a:ext>
            </a:extLst>
          </p:cNvPr>
          <p:cNvSpPr>
            <a:spLocks noGrp="1"/>
          </p:cNvSpPr>
          <p:nvPr>
            <p:ph type="sldNum" sz="quarter" idx="12"/>
          </p:nvPr>
        </p:nvSpPr>
        <p:spPr/>
        <p:txBody>
          <a:bodyPr/>
          <a:lstStyle/>
          <a:p>
            <a:fld id="{3D5F2F95-C4C1-8E45-A6E8-D4D6D52BFFA2}" type="slidenum">
              <a:rPr lang="en-US" smtClean="0"/>
              <a:t>24</a:t>
            </a:fld>
            <a:endParaRPr lang="en-US"/>
          </a:p>
        </p:txBody>
      </p:sp>
    </p:spTree>
    <p:custDataLst>
      <p:tags r:id="rId1"/>
    </p:custDataLst>
    <p:extLst>
      <p:ext uri="{BB962C8B-B14F-4D97-AF65-F5344CB8AC3E}">
        <p14:creationId xmlns:p14="http://schemas.microsoft.com/office/powerpoint/2010/main" val="24358739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4"/>
          <a:stretch>
            <a:fillRect/>
          </a:stretch>
        </p:blipFill>
        <p:spPr>
          <a:xfrm>
            <a:off x="1219200" y="76200"/>
            <a:ext cx="6781800" cy="6781800"/>
          </a:xfrm>
          <a:prstGeom prst="rect">
            <a:avLst/>
          </a:prstGeom>
        </p:spPr>
      </p:pic>
      <p:pic>
        <p:nvPicPr>
          <p:cNvPr id="14" name="Picture 13"/>
          <p:cNvPicPr>
            <a:picLocks/>
          </p:cNvPicPr>
          <p:nvPr/>
        </p:nvPicPr>
        <p:blipFill>
          <a:blip r:embed="rId5"/>
          <a:stretch>
            <a:fillRect/>
          </a:stretch>
        </p:blipFill>
        <p:spPr>
          <a:xfrm>
            <a:off x="914400" y="2133600"/>
            <a:ext cx="7589520" cy="923575"/>
          </a:xfrm>
          <a:prstGeom prst="rect">
            <a:avLst/>
          </a:prstGeom>
          <a:ln w="76200">
            <a:solidFill>
              <a:srgbClr val="FF9300"/>
            </a:solidFill>
          </a:ln>
        </p:spPr>
      </p:pic>
      <p:sp>
        <p:nvSpPr>
          <p:cNvPr id="3" name="Slide Number Placeholder 2">
            <a:extLst>
              <a:ext uri="{FF2B5EF4-FFF2-40B4-BE49-F238E27FC236}">
                <a16:creationId xmlns="" xmlns:a16="http://schemas.microsoft.com/office/drawing/2014/main" id="{22C73E94-55A5-E446-A8D0-FA450A56D92F}"/>
              </a:ext>
            </a:extLst>
          </p:cNvPr>
          <p:cNvSpPr>
            <a:spLocks noGrp="1"/>
          </p:cNvSpPr>
          <p:nvPr>
            <p:ph type="sldNum" sz="quarter" idx="12"/>
          </p:nvPr>
        </p:nvSpPr>
        <p:spPr/>
        <p:txBody>
          <a:bodyPr/>
          <a:lstStyle/>
          <a:p>
            <a:fld id="{3D5F2F95-C4C1-8E45-A6E8-D4D6D52BFFA2}" type="slidenum">
              <a:rPr lang="en-US" smtClean="0"/>
              <a:t>25</a:t>
            </a:fld>
            <a:endParaRPr lang="en-US"/>
          </a:p>
        </p:txBody>
      </p:sp>
    </p:spTree>
    <p:custDataLst>
      <p:tags r:id="rId1"/>
    </p:custDataLst>
    <p:extLst>
      <p:ext uri="{BB962C8B-B14F-4D97-AF65-F5344CB8AC3E}">
        <p14:creationId xmlns:p14="http://schemas.microsoft.com/office/powerpoint/2010/main" val="30461014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a:bodyPr>
          <a:lstStyle/>
          <a:p>
            <a:pPr algn="ctr"/>
            <a:r>
              <a:rPr lang="de-DE" dirty="0"/>
              <a:t>Levels </a:t>
            </a:r>
            <a:r>
              <a:rPr lang="de-DE" dirty="0" err="1"/>
              <a:t>and</a:t>
            </a:r>
            <a:r>
              <a:rPr lang="de-DE" dirty="0"/>
              <a:t> </a:t>
            </a:r>
            <a:r>
              <a:rPr lang="de-DE" dirty="0" err="1"/>
              <a:t>project</a:t>
            </a:r>
            <a:r>
              <a:rPr lang="de-DE" dirty="0"/>
              <a:t> </a:t>
            </a:r>
            <a:r>
              <a:rPr lang="de-DE" dirty="0" err="1"/>
              <a:t>types</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26</a:t>
            </a:fld>
            <a:endParaRPr lang="en-US"/>
          </a:p>
        </p:txBody>
      </p:sp>
      <p:pic>
        <p:nvPicPr>
          <p:cNvPr id="7" name="Picture 6" descr="Levels and project types.png">
            <a:extLst>
              <a:ext uri="{FF2B5EF4-FFF2-40B4-BE49-F238E27FC236}">
                <a16:creationId xmlns="" xmlns:a16="http://schemas.microsoft.com/office/drawing/2014/main" id="{E7475EDF-8E50-F14D-BFB3-323FFBEC60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 y="1964348"/>
            <a:ext cx="8077200" cy="3445852"/>
          </a:xfrm>
          <a:prstGeom prst="rect">
            <a:avLst/>
          </a:prstGeom>
          <a:ln w="6350">
            <a:solidFill>
              <a:schemeClr val="accent1"/>
            </a:solidFill>
          </a:ln>
        </p:spPr>
      </p:pic>
    </p:spTree>
    <p:extLst>
      <p:ext uri="{BB962C8B-B14F-4D97-AF65-F5344CB8AC3E}">
        <p14:creationId xmlns:p14="http://schemas.microsoft.com/office/powerpoint/2010/main" val="4071170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44308"/>
            <a:ext cx="8458200" cy="1143000"/>
          </a:xfrm>
        </p:spPr>
        <p:txBody>
          <a:bodyPr/>
          <a:lstStyle/>
          <a:p>
            <a:pPr algn="ctr"/>
            <a:r>
              <a:rPr lang="de-DE" dirty="0" err="1"/>
              <a:t>Example</a:t>
            </a:r>
            <a:r>
              <a:rPr lang="de-DE" dirty="0"/>
              <a:t>: Persuasive </a:t>
            </a:r>
            <a:r>
              <a:rPr lang="de-DE" dirty="0" err="1"/>
              <a:t>Influence</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pic>
        <p:nvPicPr>
          <p:cNvPr id="6" name="Picture 5">
            <a:extLst>
              <a:ext uri="{FF2B5EF4-FFF2-40B4-BE49-F238E27FC236}">
                <a16:creationId xmlns="" xmlns:a16="http://schemas.microsoft.com/office/drawing/2014/main" id="{EFD99AD7-6A88-7B40-B726-48393ADDC270}"/>
              </a:ext>
            </a:extLst>
          </p:cNvPr>
          <p:cNvPicPr>
            <a:picLocks noChangeAspect="1"/>
          </p:cNvPicPr>
          <p:nvPr/>
        </p:nvPicPr>
        <p:blipFill>
          <a:blip r:embed="rId3"/>
          <a:stretch>
            <a:fillRect/>
          </a:stretch>
        </p:blipFill>
        <p:spPr>
          <a:xfrm>
            <a:off x="-2" y="1371599"/>
            <a:ext cx="9144002" cy="5514591"/>
          </a:xfrm>
          <a:prstGeom prst="rect">
            <a:avLst/>
          </a:prstGeom>
        </p:spPr>
      </p:pic>
      <p:pic>
        <p:nvPicPr>
          <p:cNvPr id="10" name="Picture 9">
            <a:extLst>
              <a:ext uri="{FF2B5EF4-FFF2-40B4-BE49-F238E27FC236}">
                <a16:creationId xmlns="" xmlns:a16="http://schemas.microsoft.com/office/drawing/2014/main" id="{7686EB63-E7AA-B541-AE9C-994F0BF60770}"/>
              </a:ext>
            </a:extLst>
          </p:cNvPr>
          <p:cNvPicPr>
            <a:picLocks noChangeAspect="1"/>
          </p:cNvPicPr>
          <p:nvPr/>
        </p:nvPicPr>
        <p:blipFill>
          <a:blip r:embed="rId4"/>
          <a:stretch>
            <a:fillRect/>
          </a:stretch>
        </p:blipFill>
        <p:spPr>
          <a:xfrm>
            <a:off x="914400" y="2333316"/>
            <a:ext cx="2590800" cy="1659103"/>
          </a:xfrm>
          <a:prstGeom prst="rect">
            <a:avLst/>
          </a:prstGeom>
        </p:spPr>
      </p:pic>
      <p:sp>
        <p:nvSpPr>
          <p:cNvPr id="5" name="Slide Number Placeholder 4">
            <a:extLst>
              <a:ext uri="{FF2B5EF4-FFF2-40B4-BE49-F238E27FC236}">
                <a16:creationId xmlns="" xmlns:a16="http://schemas.microsoft.com/office/drawing/2014/main" id="{D27BDA60-DFAD-5245-AAE3-326A2F4F3E04}"/>
              </a:ext>
            </a:extLst>
          </p:cNvPr>
          <p:cNvSpPr>
            <a:spLocks noGrp="1"/>
          </p:cNvSpPr>
          <p:nvPr>
            <p:ph type="sldNum" sz="quarter" idx="12"/>
          </p:nvPr>
        </p:nvSpPr>
        <p:spPr>
          <a:xfrm>
            <a:off x="6953338" y="6349508"/>
            <a:ext cx="2057400" cy="365125"/>
          </a:xfrm>
        </p:spPr>
        <p:txBody>
          <a:bodyPr/>
          <a:lstStyle/>
          <a:p>
            <a:fld id="{3D5F2F95-C4C1-8E45-A6E8-D4D6D52BFFA2}" type="slidenum">
              <a:rPr lang="en-US" smtClean="0"/>
              <a:t>27</a:t>
            </a:fld>
            <a:endParaRPr lang="en-US" dirty="0"/>
          </a:p>
        </p:txBody>
      </p:sp>
    </p:spTree>
    <p:extLst>
      <p:ext uri="{BB962C8B-B14F-4D97-AF65-F5344CB8AC3E}">
        <p14:creationId xmlns:p14="http://schemas.microsoft.com/office/powerpoint/2010/main" val="2608330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1143000"/>
          </a:xfrm>
        </p:spPr>
        <p:txBody>
          <a:bodyPr>
            <a:normAutofit/>
          </a:bodyPr>
          <a:lstStyle/>
          <a:p>
            <a:pPr algn="ctr"/>
            <a:r>
              <a:rPr lang="de-DE" sz="3400" dirty="0" err="1" smtClean="0"/>
              <a:t>Pathways</a:t>
            </a:r>
            <a:r>
              <a:rPr lang="de-DE" sz="3400" dirty="0" smtClean="0"/>
              <a:t> </a:t>
            </a:r>
            <a:r>
              <a:rPr lang="de-DE" sz="3400" dirty="0" err="1" smtClean="0"/>
              <a:t>and</a:t>
            </a:r>
            <a:r>
              <a:rPr lang="de-DE" sz="3400" dirty="0" smtClean="0"/>
              <a:t> Easy-</a:t>
            </a:r>
            <a:r>
              <a:rPr lang="de-DE" sz="3400" dirty="0" err="1" smtClean="0"/>
              <a:t>Speak</a:t>
            </a:r>
            <a:endParaRPr lang="de-DE" sz="3400"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pic>
        <p:nvPicPr>
          <p:cNvPr id="11" name="Picture 10">
            <a:extLst>
              <a:ext uri="{FF2B5EF4-FFF2-40B4-BE49-F238E27FC236}">
                <a16:creationId xmlns="" xmlns:a16="http://schemas.microsoft.com/office/drawing/2014/main" id="{E53A4375-7012-954B-B48C-3AAEF4ABA984}"/>
              </a:ext>
            </a:extLst>
          </p:cNvPr>
          <p:cNvPicPr>
            <a:picLocks noChangeAspect="1"/>
          </p:cNvPicPr>
          <p:nvPr/>
        </p:nvPicPr>
        <p:blipFill>
          <a:blip r:embed="rId3"/>
          <a:stretch>
            <a:fillRect/>
          </a:stretch>
        </p:blipFill>
        <p:spPr>
          <a:xfrm>
            <a:off x="6172200" y="1165995"/>
            <a:ext cx="2134987" cy="5190356"/>
          </a:xfrm>
          <a:prstGeom prst="rect">
            <a:avLst/>
          </a:prstGeom>
        </p:spPr>
      </p:pic>
      <p:sp>
        <p:nvSpPr>
          <p:cNvPr id="12" name="Slide Number Placeholder 11">
            <a:extLst>
              <a:ext uri="{FF2B5EF4-FFF2-40B4-BE49-F238E27FC236}">
                <a16:creationId xmlns="" xmlns:a16="http://schemas.microsoft.com/office/drawing/2014/main" id="{702EF029-20A6-A148-908C-7F26A295D549}"/>
              </a:ext>
            </a:extLst>
          </p:cNvPr>
          <p:cNvSpPr>
            <a:spLocks noGrp="1"/>
          </p:cNvSpPr>
          <p:nvPr>
            <p:ph type="sldNum" sz="quarter" idx="12"/>
          </p:nvPr>
        </p:nvSpPr>
        <p:spPr/>
        <p:txBody>
          <a:bodyPr/>
          <a:lstStyle/>
          <a:p>
            <a:fld id="{3D5F2F95-C4C1-8E45-A6E8-D4D6D52BFFA2}" type="slidenum">
              <a:rPr lang="en-US" smtClean="0"/>
              <a:pPr/>
              <a:t>28</a:t>
            </a:fld>
            <a:endParaRPr lang="en-US" dirty="0"/>
          </a:p>
        </p:txBody>
      </p:sp>
      <p:sp>
        <p:nvSpPr>
          <p:cNvPr id="13" name="Frame 12">
            <a:extLst>
              <a:ext uri="{FF2B5EF4-FFF2-40B4-BE49-F238E27FC236}">
                <a16:creationId xmlns="" xmlns:a16="http://schemas.microsoft.com/office/drawing/2014/main" id="{ED99D75D-B8AB-E14E-98C7-B4A1F21F177D}"/>
              </a:ext>
            </a:extLst>
          </p:cNvPr>
          <p:cNvSpPr/>
          <p:nvPr/>
        </p:nvSpPr>
        <p:spPr>
          <a:xfrm>
            <a:off x="5867400" y="2667000"/>
            <a:ext cx="2647950" cy="914399"/>
          </a:xfrm>
          <a:prstGeom prst="frame">
            <a:avLst>
              <a:gd name="adj1" fmla="val 0"/>
            </a:avLst>
          </a:prstGeom>
          <a:solidFill>
            <a:srgbClr val="FF9300">
              <a:alpha val="75000"/>
            </a:srgbClr>
          </a:solidFill>
          <a:ln w="73025" cap="rnd">
            <a:solidFill>
              <a:srgbClr val="FF93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 xmlns:a16="http://schemas.microsoft.com/office/drawing/2014/main" id="{6587BE5D-B6EC-2E4C-9D5A-9EC693B987F0}"/>
              </a:ext>
            </a:extLst>
          </p:cNvPr>
          <p:cNvSpPr/>
          <p:nvPr/>
        </p:nvSpPr>
        <p:spPr>
          <a:xfrm>
            <a:off x="5867400" y="5089291"/>
            <a:ext cx="2647950" cy="1298811"/>
          </a:xfrm>
          <a:prstGeom prst="frame">
            <a:avLst>
              <a:gd name="adj1" fmla="val 0"/>
            </a:avLst>
          </a:prstGeom>
          <a:solidFill>
            <a:srgbClr val="FF9300">
              <a:alpha val="75000"/>
            </a:srgbClr>
          </a:solidFill>
          <a:ln w="73025" cap="rnd">
            <a:solidFill>
              <a:srgbClr val="FF93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ight Arrow 14">
            <a:extLst>
              <a:ext uri="{FF2B5EF4-FFF2-40B4-BE49-F238E27FC236}">
                <a16:creationId xmlns="" xmlns:a16="http://schemas.microsoft.com/office/drawing/2014/main" id="{57194C5D-C7F8-AB4C-B13F-85E437BF2B73}"/>
              </a:ext>
            </a:extLst>
          </p:cNvPr>
          <p:cNvSpPr/>
          <p:nvPr/>
        </p:nvSpPr>
        <p:spPr>
          <a:xfrm>
            <a:off x="5088202" y="5362298"/>
            <a:ext cx="1125169" cy="357660"/>
          </a:xfrm>
          <a:prstGeom prst="rightArrow">
            <a:avLst/>
          </a:prstGeom>
          <a:solidFill>
            <a:srgbClr val="FF9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4">
            <a:extLst>
              <a:ext uri="{FF2B5EF4-FFF2-40B4-BE49-F238E27FC236}">
                <a16:creationId xmlns="" xmlns:a16="http://schemas.microsoft.com/office/drawing/2014/main" id="{57194C5D-C7F8-AB4C-B13F-85E437BF2B73}"/>
              </a:ext>
            </a:extLst>
          </p:cNvPr>
          <p:cNvSpPr/>
          <p:nvPr/>
        </p:nvSpPr>
        <p:spPr>
          <a:xfrm>
            <a:off x="5045676" y="2915112"/>
            <a:ext cx="1125169" cy="357660"/>
          </a:xfrm>
          <a:prstGeom prst="rightArrow">
            <a:avLst/>
          </a:prstGeom>
          <a:solidFill>
            <a:srgbClr val="FF9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1295400" y="2743200"/>
            <a:ext cx="3657600" cy="707886"/>
          </a:xfrm>
          <a:prstGeom prst="rect">
            <a:avLst/>
          </a:prstGeom>
          <a:noFill/>
        </p:spPr>
        <p:txBody>
          <a:bodyPr wrap="square" rtlCol="0">
            <a:spAutoFit/>
          </a:bodyPr>
          <a:lstStyle/>
          <a:p>
            <a:r>
              <a:rPr lang="de-DE" sz="2000" dirty="0" err="1" smtClean="0"/>
              <a:t>For</a:t>
            </a:r>
            <a:r>
              <a:rPr lang="de-DE" sz="2000" dirty="0" smtClean="0"/>
              <a:t> </a:t>
            </a:r>
            <a:r>
              <a:rPr lang="de-DE" sz="2000" dirty="0" err="1" smtClean="0"/>
              <a:t>your</a:t>
            </a:r>
            <a:r>
              <a:rPr lang="de-DE" sz="2000" dirty="0" smtClean="0"/>
              <a:t> </a:t>
            </a:r>
            <a:r>
              <a:rPr lang="de-DE" sz="2000" dirty="0" err="1" smtClean="0"/>
              <a:t>projects</a:t>
            </a:r>
            <a:r>
              <a:rPr lang="de-DE" sz="2000" dirty="0" smtClean="0"/>
              <a:t>, </a:t>
            </a:r>
            <a:r>
              <a:rPr lang="de-DE" sz="2000" dirty="0" err="1" smtClean="0"/>
              <a:t>preparation</a:t>
            </a:r>
            <a:r>
              <a:rPr lang="de-DE" sz="2000" dirty="0" smtClean="0"/>
              <a:t>, </a:t>
            </a:r>
            <a:r>
              <a:rPr lang="de-DE" sz="2000" dirty="0" err="1" smtClean="0"/>
              <a:t>progress</a:t>
            </a:r>
            <a:r>
              <a:rPr lang="de-DE" sz="2000" dirty="0" smtClean="0"/>
              <a:t> </a:t>
            </a:r>
            <a:r>
              <a:rPr lang="de-DE" sz="2000" dirty="0" err="1" smtClean="0"/>
              <a:t>and</a:t>
            </a:r>
            <a:r>
              <a:rPr lang="de-DE" sz="2000" dirty="0" smtClean="0"/>
              <a:t> </a:t>
            </a:r>
            <a:r>
              <a:rPr lang="de-DE" sz="2000" dirty="0" err="1" smtClean="0"/>
              <a:t>achievements</a:t>
            </a:r>
            <a:endParaRPr lang="de-DE" sz="2000" dirty="0"/>
          </a:p>
        </p:txBody>
      </p:sp>
      <p:sp>
        <p:nvSpPr>
          <p:cNvPr id="8" name="Textfeld 7"/>
          <p:cNvSpPr txBox="1"/>
          <p:nvPr/>
        </p:nvSpPr>
        <p:spPr>
          <a:xfrm>
            <a:off x="1295400" y="5362298"/>
            <a:ext cx="3657600" cy="1015663"/>
          </a:xfrm>
          <a:prstGeom prst="rect">
            <a:avLst/>
          </a:prstGeom>
          <a:noFill/>
        </p:spPr>
        <p:txBody>
          <a:bodyPr wrap="square" rtlCol="0">
            <a:spAutoFit/>
          </a:bodyPr>
          <a:lstStyle/>
          <a:p>
            <a:r>
              <a:rPr lang="de-DE" sz="2000" dirty="0" err="1" smtClean="0"/>
              <a:t>For</a:t>
            </a:r>
            <a:r>
              <a:rPr lang="de-DE" sz="2000" dirty="0" smtClean="0"/>
              <a:t> </a:t>
            </a:r>
            <a:r>
              <a:rPr lang="de-DE" sz="2000" dirty="0" err="1" smtClean="0"/>
              <a:t>preparation</a:t>
            </a:r>
            <a:r>
              <a:rPr lang="de-DE" sz="2000" dirty="0" smtClean="0"/>
              <a:t> </a:t>
            </a:r>
            <a:r>
              <a:rPr lang="de-DE" sz="2000" dirty="0" err="1" smtClean="0"/>
              <a:t>of</a:t>
            </a:r>
            <a:r>
              <a:rPr lang="de-DE" sz="2000" dirty="0"/>
              <a:t> </a:t>
            </a:r>
            <a:r>
              <a:rPr lang="de-DE" sz="2000" dirty="0" err="1" smtClean="0"/>
              <a:t>meeting</a:t>
            </a:r>
            <a:r>
              <a:rPr lang="de-DE" sz="2000" dirty="0" smtClean="0"/>
              <a:t> </a:t>
            </a:r>
            <a:r>
              <a:rPr lang="de-DE" sz="2000" dirty="0" err="1" smtClean="0"/>
              <a:t>agenda</a:t>
            </a:r>
            <a:r>
              <a:rPr lang="de-DE" sz="2000" dirty="0" smtClean="0"/>
              <a:t> </a:t>
            </a:r>
            <a:r>
              <a:rPr lang="de-DE" sz="2000" dirty="0" err="1" smtClean="0"/>
              <a:t>and</a:t>
            </a:r>
            <a:r>
              <a:rPr lang="de-DE" sz="2000" dirty="0" smtClean="0"/>
              <a:t> </a:t>
            </a:r>
            <a:r>
              <a:rPr lang="de-DE" sz="2000" dirty="0" err="1" smtClean="0"/>
              <a:t>to</a:t>
            </a:r>
            <a:r>
              <a:rPr lang="de-DE" sz="2000" dirty="0" smtClean="0"/>
              <a:t> </a:t>
            </a:r>
            <a:r>
              <a:rPr lang="de-DE" sz="2000" dirty="0" err="1" smtClean="0"/>
              <a:t>request</a:t>
            </a:r>
            <a:r>
              <a:rPr lang="de-DE" sz="2000" dirty="0" smtClean="0"/>
              <a:t> a </a:t>
            </a:r>
            <a:r>
              <a:rPr lang="de-DE" sz="2000" dirty="0" err="1" smtClean="0"/>
              <a:t>speech</a:t>
            </a:r>
            <a:endParaRPr lang="de-DE" sz="2000" dirty="0"/>
          </a:p>
        </p:txBody>
      </p:sp>
    </p:spTree>
    <p:extLst>
      <p:ext uri="{BB962C8B-B14F-4D97-AF65-F5344CB8AC3E}">
        <p14:creationId xmlns:p14="http://schemas.microsoft.com/office/powerpoint/2010/main" val="585185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a:t>Technical </a:t>
            </a:r>
            <a:r>
              <a:rPr lang="de-DE" dirty="0" err="1"/>
              <a:t>requirements</a:t>
            </a:r>
            <a:endParaRPr lang="de-DE" dirty="0"/>
          </a:p>
        </p:txBody>
      </p:sp>
      <p:sp>
        <p:nvSpPr>
          <p:cNvPr id="3" name="Inhaltsplatzhalter 2"/>
          <p:cNvSpPr>
            <a:spLocks noGrp="1"/>
          </p:cNvSpPr>
          <p:nvPr>
            <p:ph idx="1"/>
          </p:nvPr>
        </p:nvSpPr>
        <p:spPr>
          <a:xfrm>
            <a:off x="685800" y="1407317"/>
            <a:ext cx="7772400" cy="4956347"/>
          </a:xfrm>
        </p:spPr>
        <p:txBody>
          <a:bodyPr>
            <a:normAutofit fontScale="70000" lnSpcReduction="20000"/>
          </a:bodyPr>
          <a:lstStyle/>
          <a:p>
            <a:pPr marL="0" lvl="0" indent="0" eaLnBrk="0" fontAlgn="base" hangingPunct="0">
              <a:lnSpc>
                <a:spcPct val="100000"/>
              </a:lnSpc>
              <a:spcBef>
                <a:spcPct val="0"/>
              </a:spcBef>
              <a:spcAft>
                <a:spcPct val="0"/>
              </a:spcAft>
              <a:buClrTx/>
              <a:buSzTx/>
              <a:buNone/>
            </a:pPr>
            <a:r>
              <a:rPr lang="en-US" altLang="en-US" b="1" u="sng" dirty="0">
                <a:solidFill>
                  <a:srgbClr val="1D252C"/>
                </a:solidFill>
                <a:ea typeface="Times New Roman" panose="02020603050405020304" pitchFamily="18" charset="0"/>
                <a:cs typeface="Arial" panose="020B0604020202020204" pitchFamily="34" charset="0"/>
              </a:rPr>
              <a:t>Minimum requirements for faster download speeds:</a:t>
            </a:r>
          </a:p>
          <a:p>
            <a:pPr marL="0" lvl="0" indent="0" eaLnBrk="0" fontAlgn="base" hangingPunct="0">
              <a:lnSpc>
                <a:spcPct val="100000"/>
              </a:lnSpc>
              <a:spcBef>
                <a:spcPct val="0"/>
              </a:spcBef>
              <a:spcAft>
                <a:spcPct val="0"/>
              </a:spcAft>
              <a:buClrTx/>
              <a:buSzTx/>
              <a:buNone/>
            </a:pPr>
            <a:endParaRPr lang="en-US" altLang="en-US" sz="1200" dirty="0"/>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Computer: 1 GB of RAM, 1 GHz Processor</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Display resolution: 1024 x 768</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Network and connectivity: 5Mbit/s (recommended: 8Mbits/s)</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Browser with TLS 1.1 or higher enabled</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Pop-up blocker disabled</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JavaScript enabled</a:t>
            </a:r>
            <a:br>
              <a:rPr lang="en-US" altLang="en-US" dirty="0">
                <a:solidFill>
                  <a:srgbClr val="1D252C"/>
                </a:solidFill>
                <a:ea typeface="Times New Roman" panose="02020603050405020304" pitchFamily="18" charset="0"/>
                <a:cs typeface="Arial" panose="020B0604020202020204" pitchFamily="34" charset="0"/>
              </a:rPr>
            </a:br>
            <a:r>
              <a:rPr lang="en-US" altLang="en-US" dirty="0">
                <a:solidFill>
                  <a:srgbClr val="1D252C"/>
                </a:solidFill>
                <a:ea typeface="Times New Roman" panose="02020603050405020304" pitchFamily="18" charset="0"/>
                <a:cs typeface="Arial" panose="020B0604020202020204" pitchFamily="34" charset="0"/>
              </a:rPr>
              <a:t/>
            </a:r>
            <a:br>
              <a:rPr lang="en-US" altLang="en-US" dirty="0">
                <a:solidFill>
                  <a:srgbClr val="1D252C"/>
                </a:solidFill>
                <a:ea typeface="Times New Roman" panose="02020603050405020304" pitchFamily="18" charset="0"/>
                <a:cs typeface="Arial" panose="020B0604020202020204" pitchFamily="34" charset="0"/>
              </a:rPr>
            </a:br>
            <a:endParaRPr lang="en-US" altLang="en-US" sz="1200" dirty="0"/>
          </a:p>
          <a:p>
            <a:pPr marL="0" lvl="0" indent="0" eaLnBrk="0" fontAlgn="base" hangingPunct="0">
              <a:lnSpc>
                <a:spcPct val="100000"/>
              </a:lnSpc>
              <a:spcBef>
                <a:spcPct val="0"/>
              </a:spcBef>
              <a:spcAft>
                <a:spcPct val="0"/>
              </a:spcAft>
              <a:buClrTx/>
              <a:buSzTx/>
              <a:buNone/>
            </a:pPr>
            <a:r>
              <a:rPr lang="en-US" altLang="en-US" b="1" u="sng" dirty="0">
                <a:solidFill>
                  <a:srgbClr val="1D252C"/>
                </a:solidFill>
                <a:ea typeface="Times New Roman" panose="02020603050405020304" pitchFamily="18" charset="0"/>
                <a:cs typeface="Arial" panose="020B0604020202020204" pitchFamily="34" charset="0"/>
              </a:rPr>
              <a:t>Useable browsers:</a:t>
            </a:r>
          </a:p>
          <a:p>
            <a:pPr marL="0" lvl="0" indent="0" eaLnBrk="0" fontAlgn="base" hangingPunct="0">
              <a:lnSpc>
                <a:spcPct val="100000"/>
              </a:lnSpc>
              <a:spcBef>
                <a:spcPct val="0"/>
              </a:spcBef>
              <a:spcAft>
                <a:spcPct val="0"/>
              </a:spcAft>
              <a:buClrTx/>
              <a:buSzTx/>
              <a:buNone/>
            </a:pPr>
            <a:endParaRPr lang="en-US" altLang="en-US" sz="1200" dirty="0"/>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Microsoft Edge</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Internet Explorer Version 10.0 or higher</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Chrome 22.0 or higher</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Safari Version 7.0 or higher</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Mozilla Firefox Version 23.0 or higher</a:t>
            </a:r>
            <a:endParaRPr lang="en-US" altLang="en-US" sz="2400" dirty="0">
              <a:solidFill>
                <a:srgbClr val="1D252C"/>
              </a:solidFill>
              <a:ea typeface="MS Mincho" panose="02020609040205080304" pitchFamily="49" charset="-128"/>
              <a:cs typeface="Times New Roman" panose="02020603050405020304" pitchFamily="18" charset="0"/>
            </a:endParaRPr>
          </a:p>
          <a:p>
            <a:pPr marL="0" lvl="0" indent="0" eaLnBrk="0" fontAlgn="base" hangingPunct="0">
              <a:lnSpc>
                <a:spcPct val="100000"/>
              </a:lnSpc>
              <a:spcBef>
                <a:spcPct val="0"/>
              </a:spcBef>
              <a:spcAft>
                <a:spcPct val="0"/>
              </a:spcAft>
              <a:buClrTx/>
              <a:buSzTx/>
              <a:buFontTx/>
              <a:buChar char="•"/>
            </a:pPr>
            <a:r>
              <a:rPr lang="en-US" altLang="en-US" dirty="0">
                <a:solidFill>
                  <a:srgbClr val="1D252C"/>
                </a:solidFill>
                <a:ea typeface="Times New Roman" panose="02020603050405020304" pitchFamily="18" charset="0"/>
                <a:cs typeface="Arial" panose="020B0604020202020204" pitchFamily="34" charset="0"/>
              </a:rPr>
              <a:t> Opera Version 11 or higher</a:t>
            </a:r>
          </a:p>
          <a:p>
            <a:pPr marL="0" lvl="0" indent="0" eaLnBrk="0" fontAlgn="base" hangingPunct="0">
              <a:lnSpc>
                <a:spcPct val="100000"/>
              </a:lnSpc>
              <a:spcBef>
                <a:spcPct val="0"/>
              </a:spcBef>
              <a:spcAft>
                <a:spcPct val="0"/>
              </a:spcAft>
              <a:buClrTx/>
              <a:buSzTx/>
              <a:buNone/>
            </a:pPr>
            <a:endParaRPr lang="en-US" altLang="en-US" sz="1200" dirty="0"/>
          </a:p>
          <a:p>
            <a:pPr marL="0" lvl="0" indent="0" eaLnBrk="0" fontAlgn="base" hangingPunct="0">
              <a:lnSpc>
                <a:spcPct val="100000"/>
              </a:lnSpc>
              <a:spcBef>
                <a:spcPct val="0"/>
              </a:spcBef>
              <a:spcAft>
                <a:spcPct val="0"/>
              </a:spcAft>
              <a:buClrTx/>
              <a:buSzTx/>
              <a:buNone/>
            </a:pPr>
            <a:r>
              <a:rPr lang="en-US" altLang="en-US" sz="2900" i="1" dirty="0">
                <a:solidFill>
                  <a:srgbClr val="1D252C"/>
                </a:solidFill>
                <a:ea typeface="Times New Roman" panose="02020603050405020304" pitchFamily="18" charset="0"/>
                <a:cs typeface="Arial" panose="020B0604020202020204" pitchFamily="34" charset="0"/>
              </a:rPr>
              <a:t>Note: If your system does not meet the minimum requirements, you may experience longer download times.</a:t>
            </a:r>
            <a:endParaRPr lang="en-US" altLang="en-US" sz="2900" i="1" dirty="0">
              <a:ea typeface="MS Mincho" panose="02020609040205080304" pitchFamily="49" charset="-128"/>
            </a:endParaRP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D1D5BE17-8E88-A04B-A558-47E46F1E6A40}"/>
              </a:ext>
            </a:extLst>
          </p:cNvPr>
          <p:cNvSpPr>
            <a:spLocks noGrp="1"/>
          </p:cNvSpPr>
          <p:nvPr>
            <p:ph type="sldNum" sz="quarter" idx="12"/>
          </p:nvPr>
        </p:nvSpPr>
        <p:spPr/>
        <p:txBody>
          <a:bodyPr/>
          <a:lstStyle/>
          <a:p>
            <a:fld id="{3D5F2F95-C4C1-8E45-A6E8-D4D6D52BFFA2}" type="slidenum">
              <a:rPr lang="en-US" smtClean="0"/>
              <a:t>29</a:t>
            </a:fld>
            <a:endParaRPr lang="en-US"/>
          </a:p>
        </p:txBody>
      </p:sp>
      <p:sp>
        <p:nvSpPr>
          <p:cNvPr id="6" name="Rectangle 5">
            <a:extLst>
              <a:ext uri="{FF2B5EF4-FFF2-40B4-BE49-F238E27FC236}">
                <a16:creationId xmlns="" xmlns:a16="http://schemas.microsoft.com/office/drawing/2014/main" id="{8D6D7185-AE7A-644F-8214-5BE9EFF09927}"/>
              </a:ext>
            </a:extLst>
          </p:cNvPr>
          <p:cNvSpPr/>
          <p:nvPr/>
        </p:nvSpPr>
        <p:spPr>
          <a:xfrm>
            <a:off x="152400" y="6433951"/>
            <a:ext cx="8863770" cy="215444"/>
          </a:xfrm>
          <a:prstGeom prst="rect">
            <a:avLst/>
          </a:prstGeom>
        </p:spPr>
        <p:txBody>
          <a:bodyPr wrap="square">
            <a:spAutoFit/>
          </a:bodyPr>
          <a:lstStyle/>
          <a:p>
            <a:pPr lvl="0" eaLnBrk="0" hangingPunct="0"/>
            <a:r>
              <a:rPr lang="en-US" altLang="en-US" sz="800" dirty="0">
                <a:solidFill>
                  <a:srgbClr val="000000"/>
                </a:solidFill>
                <a:latin typeface="+mn-lt"/>
                <a:ea typeface="MS Mincho" panose="02020609040205080304" pitchFamily="49" charset="-128"/>
                <a:cs typeface="Times New Roman" panose="02020603050405020304" pitchFamily="18" charset="0"/>
              </a:rPr>
              <a:t>https://www.toastmasters.org/Education/Pathways/FAQ#faqTop</a:t>
            </a:r>
          </a:p>
        </p:txBody>
      </p:sp>
    </p:spTree>
    <p:extLst>
      <p:ext uri="{BB962C8B-B14F-4D97-AF65-F5344CB8AC3E}">
        <p14:creationId xmlns:p14="http://schemas.microsoft.com/office/powerpoint/2010/main" val="2047442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marL="742950" indent="-742950" algn="ctr">
              <a:buFont typeface="+mj-lt"/>
              <a:buAutoNum type="arabicPeriod"/>
            </a:pPr>
            <a:r>
              <a:rPr lang="de-DE" dirty="0" err="1"/>
              <a:t>Current</a:t>
            </a:r>
            <a:r>
              <a:rPr lang="de-DE" dirty="0"/>
              <a:t> </a:t>
            </a:r>
            <a:r>
              <a:rPr lang="de-DE" dirty="0" err="1"/>
              <a:t>educational</a:t>
            </a:r>
            <a:r>
              <a:rPr lang="de-DE" dirty="0"/>
              <a:t> </a:t>
            </a:r>
            <a:r>
              <a:rPr lang="de-DE" dirty="0" err="1"/>
              <a:t>program</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8" name="Rectangle 7">
            <a:extLst>
              <a:ext uri="{FF2B5EF4-FFF2-40B4-BE49-F238E27FC236}">
                <a16:creationId xmlns="" xmlns:a16="http://schemas.microsoft.com/office/drawing/2014/main" id="{E48557DC-E2CB-0F4B-AC58-8996A2742CF2}"/>
              </a:ext>
            </a:extLst>
          </p:cNvPr>
          <p:cNvSpPr/>
          <p:nvPr/>
        </p:nvSpPr>
        <p:spPr>
          <a:xfrm>
            <a:off x="152400" y="6433951"/>
            <a:ext cx="8863770" cy="217239"/>
          </a:xfrm>
          <a:prstGeom prst="rect">
            <a:avLst/>
          </a:prstGeom>
        </p:spPr>
        <p:txBody>
          <a:bodyPr wrap="square">
            <a:spAutoFit/>
          </a:bodyPr>
          <a:lstStyle/>
          <a:p>
            <a:pPr>
              <a:lnSpc>
                <a:spcPct val="110000"/>
              </a:lnSpc>
            </a:pPr>
            <a:r>
              <a:rPr lang="de-CH" sz="800" dirty="0">
                <a:sym typeface="Wingdings" pitchFamily="2" charset="2"/>
              </a:rPr>
              <a:t>https://</a:t>
            </a:r>
            <a:r>
              <a:rPr lang="de-CH" sz="800" dirty="0" err="1">
                <a:sym typeface="Wingdings" pitchFamily="2" charset="2"/>
              </a:rPr>
              <a:t>www.toastmasters.org</a:t>
            </a:r>
            <a:r>
              <a:rPr lang="de-CH" sz="800" dirty="0">
                <a:sym typeface="Wingdings" pitchFamily="2" charset="2"/>
              </a:rPr>
              <a:t>/</a:t>
            </a:r>
            <a:r>
              <a:rPr lang="de-CH" sz="800" dirty="0" err="1">
                <a:sym typeface="Wingdings" pitchFamily="2" charset="2"/>
              </a:rPr>
              <a:t>resources</a:t>
            </a:r>
            <a:r>
              <a:rPr lang="de-CH" sz="800" dirty="0">
                <a:sym typeface="Wingdings" pitchFamily="2" charset="2"/>
              </a:rPr>
              <a:t>/</a:t>
            </a:r>
            <a:r>
              <a:rPr lang="de-CH" sz="800" dirty="0" err="1">
                <a:sym typeface="Wingdings" pitchFamily="2" charset="2"/>
              </a:rPr>
              <a:t>the-toastmasters-educational-program</a:t>
            </a:r>
            <a:endParaRPr lang="de-CH" sz="800" dirty="0">
              <a:sym typeface="Wingdings" pitchFamily="2" charset="2"/>
            </a:endParaRPr>
          </a:p>
        </p:txBody>
      </p:sp>
      <p:pic>
        <p:nvPicPr>
          <p:cNvPr id="12" name="Picture 11">
            <a:extLst>
              <a:ext uri="{FF2B5EF4-FFF2-40B4-BE49-F238E27FC236}">
                <a16:creationId xmlns="" xmlns:a16="http://schemas.microsoft.com/office/drawing/2014/main" id="{F6AE345F-45F1-1448-9F69-3BE9EA5AAFB3}"/>
              </a:ext>
            </a:extLst>
          </p:cNvPr>
          <p:cNvPicPr>
            <a:picLocks noChangeAspect="1"/>
          </p:cNvPicPr>
          <p:nvPr/>
        </p:nvPicPr>
        <p:blipFill>
          <a:blip r:embed="rId3"/>
          <a:stretch>
            <a:fillRect/>
          </a:stretch>
        </p:blipFill>
        <p:spPr>
          <a:xfrm>
            <a:off x="202785" y="1371510"/>
            <a:ext cx="8763000" cy="5062531"/>
          </a:xfrm>
          <a:prstGeom prst="rect">
            <a:avLst/>
          </a:prstGeom>
        </p:spPr>
      </p:pic>
      <p:sp>
        <p:nvSpPr>
          <p:cNvPr id="3" name="Slide Number Placeholder 2">
            <a:extLst>
              <a:ext uri="{FF2B5EF4-FFF2-40B4-BE49-F238E27FC236}">
                <a16:creationId xmlns="" xmlns:a16="http://schemas.microsoft.com/office/drawing/2014/main" id="{FDC2B0F4-D2C8-784A-AF69-AF2D56369388}"/>
              </a:ext>
            </a:extLst>
          </p:cNvPr>
          <p:cNvSpPr>
            <a:spLocks noGrp="1"/>
          </p:cNvSpPr>
          <p:nvPr>
            <p:ph type="sldNum" sz="quarter" idx="12"/>
          </p:nvPr>
        </p:nvSpPr>
        <p:spPr/>
        <p:txBody>
          <a:bodyPr/>
          <a:lstStyle/>
          <a:p>
            <a:fld id="{3D5F2F95-C4C1-8E45-A6E8-D4D6D52BFFA2}" type="slidenum">
              <a:rPr lang="en-US" smtClean="0"/>
              <a:t>3</a:t>
            </a:fld>
            <a:endParaRPr lang="en-US"/>
          </a:p>
        </p:txBody>
      </p:sp>
      <p:sp>
        <p:nvSpPr>
          <p:cNvPr id="7" name="Action Button: Help 6">
            <a:hlinkClick r:id="" action="ppaction://hlinkshowjump?jump=nextslide" highlightClick="1"/>
            <a:extLst>
              <a:ext uri="{FF2B5EF4-FFF2-40B4-BE49-F238E27FC236}">
                <a16:creationId xmlns="" xmlns:a16="http://schemas.microsoft.com/office/drawing/2014/main" id="{BD5AC237-A849-214B-8589-C2CD0BFC398D}"/>
              </a:ext>
            </a:extLst>
          </p:cNvPr>
          <p:cNvSpPr/>
          <p:nvPr/>
        </p:nvSpPr>
        <p:spPr>
          <a:xfrm>
            <a:off x="7162800" y="1374479"/>
            <a:ext cx="1802985" cy="1159184"/>
          </a:xfrm>
          <a:prstGeom prst="actionButtonHelp">
            <a:avLst/>
          </a:prstGeom>
          <a:solidFill>
            <a:srgbClr val="7030A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300"/>
              </a:solidFill>
            </a:endParaRPr>
          </a:p>
        </p:txBody>
      </p:sp>
    </p:spTree>
    <p:extLst>
      <p:ext uri="{BB962C8B-B14F-4D97-AF65-F5344CB8AC3E}">
        <p14:creationId xmlns:p14="http://schemas.microsoft.com/office/powerpoint/2010/main" val="3783591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0" y="152400"/>
            <a:ext cx="9296400" cy="914400"/>
          </a:xfrm>
        </p:spPr>
        <p:txBody>
          <a:bodyPr/>
          <a:lstStyle/>
          <a:p>
            <a:pPr algn="ctr"/>
            <a:r>
              <a:rPr lang="en-US" dirty="0" smtClean="0"/>
              <a:t>What do you need for a DTM?</a:t>
            </a:r>
            <a:endParaRPr lang="en-US" dirty="0"/>
          </a:p>
        </p:txBody>
      </p:sp>
      <p:sp>
        <p:nvSpPr>
          <p:cNvPr id="4" name="Rectangle 3"/>
          <p:cNvSpPr/>
          <p:nvPr/>
        </p:nvSpPr>
        <p:spPr>
          <a:xfrm>
            <a:off x="-228600" y="1091215"/>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FA93C011-D747-714F-88A8-DF984E08347D}"/>
              </a:ext>
            </a:extLst>
          </p:cNvPr>
          <p:cNvSpPr>
            <a:spLocks noGrp="1"/>
          </p:cNvSpPr>
          <p:nvPr>
            <p:ph type="sldNum" sz="quarter" idx="12"/>
          </p:nvPr>
        </p:nvSpPr>
        <p:spPr/>
        <p:txBody>
          <a:bodyPr/>
          <a:lstStyle/>
          <a:p>
            <a:fld id="{3D5F2F95-C4C1-8E45-A6E8-D4D6D52BFFA2}" type="slidenum">
              <a:rPr lang="en-US" smtClean="0"/>
              <a:t>30</a:t>
            </a:fld>
            <a:endParaRPr lang="en-US"/>
          </a:p>
        </p:txBody>
      </p:sp>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9987" y="1643921"/>
            <a:ext cx="9144000" cy="5214079"/>
          </a:xfrm>
          <a:prstGeom prst="rect">
            <a:avLst/>
          </a:prstGeom>
        </p:spPr>
      </p:pic>
    </p:spTree>
    <p:extLst>
      <p:ext uri="{BB962C8B-B14F-4D97-AF65-F5344CB8AC3E}">
        <p14:creationId xmlns:p14="http://schemas.microsoft.com/office/powerpoint/2010/main" val="7669927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1143000"/>
          </a:xfrm>
        </p:spPr>
        <p:txBody>
          <a:bodyPr>
            <a:normAutofit/>
          </a:bodyPr>
          <a:lstStyle/>
          <a:p>
            <a:pPr algn="ctr"/>
            <a:r>
              <a:rPr lang="de-DE" sz="3800" dirty="0" err="1"/>
              <a:t>Compatibility</a:t>
            </a:r>
            <a:r>
              <a:rPr lang="de-DE" sz="3800" dirty="0"/>
              <a:t> check – </a:t>
            </a:r>
            <a:r>
              <a:rPr lang="de-DE" sz="3800" dirty="0" err="1"/>
              <a:t>how</a:t>
            </a:r>
            <a:r>
              <a:rPr lang="de-DE" sz="3800" dirty="0"/>
              <a:t> </a:t>
            </a:r>
            <a:r>
              <a:rPr lang="de-DE" sz="3800" dirty="0" err="1"/>
              <a:t>does</a:t>
            </a:r>
            <a:r>
              <a:rPr lang="de-DE" sz="3800" dirty="0"/>
              <a:t> </a:t>
            </a:r>
            <a:r>
              <a:rPr lang="de-DE" sz="3800" dirty="0" err="1"/>
              <a:t>it</a:t>
            </a:r>
            <a:r>
              <a:rPr lang="de-DE" sz="3800" dirty="0"/>
              <a:t> </a:t>
            </a:r>
            <a:r>
              <a:rPr lang="de-DE" sz="3800" dirty="0" err="1"/>
              <a:t>look</a:t>
            </a:r>
            <a:r>
              <a:rPr lang="de-DE" sz="3800" dirty="0"/>
              <a:t> like?</a:t>
            </a: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D1D5BE17-8E88-A04B-A558-47E46F1E6A40}"/>
              </a:ext>
            </a:extLst>
          </p:cNvPr>
          <p:cNvSpPr>
            <a:spLocks noGrp="1"/>
          </p:cNvSpPr>
          <p:nvPr>
            <p:ph type="sldNum" sz="quarter" idx="12"/>
          </p:nvPr>
        </p:nvSpPr>
        <p:spPr/>
        <p:txBody>
          <a:bodyPr/>
          <a:lstStyle/>
          <a:p>
            <a:fld id="{3D5F2F95-C4C1-8E45-A6E8-D4D6D52BFFA2}" type="slidenum">
              <a:rPr lang="en-US" smtClean="0"/>
              <a:t>31</a:t>
            </a:fld>
            <a:endParaRPr lang="en-US"/>
          </a:p>
        </p:txBody>
      </p:sp>
      <p:pic>
        <p:nvPicPr>
          <p:cNvPr id="8" name="Picture 7">
            <a:extLst>
              <a:ext uri="{FF2B5EF4-FFF2-40B4-BE49-F238E27FC236}">
                <a16:creationId xmlns="" xmlns:a16="http://schemas.microsoft.com/office/drawing/2014/main" id="{2781FCC4-7A5C-C04F-89B2-A21B394A6858}"/>
              </a:ext>
            </a:extLst>
          </p:cNvPr>
          <p:cNvPicPr>
            <a:picLocks noChangeAspect="1"/>
          </p:cNvPicPr>
          <p:nvPr/>
        </p:nvPicPr>
        <p:blipFill>
          <a:blip r:embed="rId3"/>
          <a:stretch>
            <a:fillRect/>
          </a:stretch>
        </p:blipFill>
        <p:spPr>
          <a:xfrm>
            <a:off x="0" y="1371600"/>
            <a:ext cx="9144000" cy="4648412"/>
          </a:xfrm>
          <a:prstGeom prst="rect">
            <a:avLst/>
          </a:prstGeom>
        </p:spPr>
      </p:pic>
    </p:spTree>
    <p:extLst>
      <p:ext uri="{BB962C8B-B14F-4D97-AF65-F5344CB8AC3E}">
        <p14:creationId xmlns:p14="http://schemas.microsoft.com/office/powerpoint/2010/main" val="2643725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err="1"/>
              <a:t>Why</a:t>
            </a:r>
            <a:r>
              <a:rPr lang="de-DE" dirty="0"/>
              <a:t> </a:t>
            </a:r>
            <a:r>
              <a:rPr lang="de-DE" dirty="0" err="1"/>
              <a:t>disable</a:t>
            </a:r>
            <a:r>
              <a:rPr lang="de-DE" dirty="0"/>
              <a:t> </a:t>
            </a:r>
            <a:r>
              <a:rPr lang="de-DE" dirty="0" err="1"/>
              <a:t>pop-up</a:t>
            </a:r>
            <a:r>
              <a:rPr lang="de-DE" dirty="0"/>
              <a:t> </a:t>
            </a:r>
            <a:r>
              <a:rPr lang="de-DE" dirty="0" err="1"/>
              <a:t>blockers</a:t>
            </a:r>
            <a:r>
              <a:rPr lang="de-DE" dirty="0"/>
              <a:t>?</a:t>
            </a:r>
          </a:p>
        </p:txBody>
      </p:sp>
      <p:sp>
        <p:nvSpPr>
          <p:cNvPr id="3" name="Inhaltsplatzhalter 2"/>
          <p:cNvSpPr>
            <a:spLocks noGrp="1"/>
          </p:cNvSpPr>
          <p:nvPr>
            <p:ph idx="1"/>
          </p:nvPr>
        </p:nvSpPr>
        <p:spPr>
          <a:xfrm>
            <a:off x="152400" y="1407318"/>
            <a:ext cx="8610600" cy="4841082"/>
          </a:xfrm>
        </p:spPr>
        <p:txBody>
          <a:bodyPr>
            <a:normAutofit fontScale="85000" lnSpcReduction="20000"/>
          </a:bodyPr>
          <a:lstStyle/>
          <a:p>
            <a:r>
              <a:rPr lang="en-US" dirty="0"/>
              <a:t>It is common configuration for learning management systems and other websites to open additional content in new windows. Often, these new windows are recognized as pop-ups by your web browser. Because projects, tutorials, and resources on Base Camp all open in new windows, your pop-up blockers must be turned off so your browser does not prevent you from accessing them.</a:t>
            </a:r>
          </a:p>
          <a:p>
            <a:r>
              <a:rPr lang="en-US" dirty="0"/>
              <a:t>Instructions how to disable pop-up blockers, click on the corresponding link:</a:t>
            </a:r>
          </a:p>
          <a:p>
            <a:pPr lvl="1"/>
            <a:r>
              <a:rPr lang="en-US" dirty="0"/>
              <a:t>Mozilla: </a:t>
            </a:r>
            <a:r>
              <a:rPr lang="en-US" dirty="0">
                <a:hlinkClick r:id="rId3"/>
              </a:rPr>
              <a:t>https://support.mozilla.org/en-US/kb/pop-blocker-settings-exceptions-troubleshooting</a:t>
            </a:r>
            <a:endParaRPr lang="en-US" dirty="0"/>
          </a:p>
          <a:p>
            <a:pPr lvl="1"/>
            <a:r>
              <a:rPr lang="de-CH" dirty="0"/>
              <a:t>C</a:t>
            </a:r>
            <a:r>
              <a:rPr lang="en-US" dirty="0" err="1"/>
              <a:t>hrome</a:t>
            </a:r>
            <a:r>
              <a:rPr lang="en-US" dirty="0"/>
              <a:t>: </a:t>
            </a:r>
            <a:r>
              <a:rPr lang="en-US" dirty="0">
                <a:hlinkClick r:id="rId4"/>
              </a:rPr>
              <a:t>https://support.google.com/chrome/answer/95472</a:t>
            </a:r>
            <a:endParaRPr lang="en-US" dirty="0"/>
          </a:p>
          <a:p>
            <a:pPr lvl="1"/>
            <a:r>
              <a:rPr lang="de-CH" dirty="0"/>
              <a:t>I</a:t>
            </a:r>
            <a:r>
              <a:rPr lang="en-US" dirty="0" err="1"/>
              <a:t>nternet</a:t>
            </a:r>
            <a:r>
              <a:rPr lang="en-US" dirty="0"/>
              <a:t> Explorer 11: </a:t>
            </a:r>
            <a:r>
              <a:rPr lang="en-US" dirty="0">
                <a:hlinkClick r:id="rId5"/>
              </a:rPr>
              <a:t>https://support.microsoft.com/en-us/help/17479/windows-internet-explorer-11-change-security-privacy-settings</a:t>
            </a:r>
            <a:endParaRPr lang="en-US" dirty="0"/>
          </a:p>
          <a:p>
            <a:pPr lvl="1"/>
            <a:r>
              <a:rPr lang="de-CH" dirty="0"/>
              <a:t>Microsoft Edge: </a:t>
            </a:r>
            <a:r>
              <a:rPr lang="de-CH" dirty="0">
                <a:hlinkClick r:id="rId6"/>
              </a:rPr>
              <a:t>https://support.microsoft.com/en-us/help/4026392/windows-block-pop-ups-in-microsoft-edge</a:t>
            </a:r>
            <a:endParaRPr lang="de-CH" dirty="0"/>
          </a:p>
          <a:p>
            <a:pPr lvl="1"/>
            <a:r>
              <a:rPr lang="de-CH" dirty="0"/>
              <a:t>Apple Safari: </a:t>
            </a:r>
            <a:r>
              <a:rPr lang="de-CH" dirty="0">
                <a:hlinkClick r:id="rId7"/>
              </a:rPr>
              <a:t>https://</a:t>
            </a:r>
            <a:r>
              <a:rPr lang="de-CH" dirty="0" err="1">
                <a:hlinkClick r:id="rId7"/>
              </a:rPr>
              <a:t>support.apple.com</a:t>
            </a:r>
            <a:r>
              <a:rPr lang="de-CH" dirty="0">
                <a:hlinkClick r:id="rId7"/>
              </a:rPr>
              <a:t>/en-</a:t>
            </a:r>
            <a:r>
              <a:rPr lang="de-CH" dirty="0" err="1">
                <a:hlinkClick r:id="rId7"/>
              </a:rPr>
              <a:t>gb</a:t>
            </a:r>
            <a:r>
              <a:rPr lang="de-CH" dirty="0">
                <a:hlinkClick r:id="rId7"/>
              </a:rPr>
              <a:t>/</a:t>
            </a:r>
            <a:r>
              <a:rPr lang="de-CH" dirty="0" err="1">
                <a:hlinkClick r:id="rId7"/>
              </a:rPr>
              <a:t>guide</a:t>
            </a:r>
            <a:r>
              <a:rPr lang="de-CH" dirty="0">
                <a:hlinkClick r:id="rId7"/>
              </a:rPr>
              <a:t>/</a:t>
            </a:r>
            <a:r>
              <a:rPr lang="de-CH" dirty="0" err="1">
                <a:hlinkClick r:id="rId7"/>
              </a:rPr>
              <a:t>safari</a:t>
            </a:r>
            <a:r>
              <a:rPr lang="de-CH" dirty="0">
                <a:hlinkClick r:id="rId7"/>
              </a:rPr>
              <a:t>/block-pop-ups-and-unnecessary-content-sfri40696</a:t>
            </a:r>
            <a:endParaRPr lang="en-US"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D1D5BE17-8E88-A04B-A558-47E46F1E6A40}"/>
              </a:ext>
            </a:extLst>
          </p:cNvPr>
          <p:cNvSpPr>
            <a:spLocks noGrp="1"/>
          </p:cNvSpPr>
          <p:nvPr>
            <p:ph type="sldNum" sz="quarter" idx="12"/>
          </p:nvPr>
        </p:nvSpPr>
        <p:spPr/>
        <p:txBody>
          <a:bodyPr/>
          <a:lstStyle/>
          <a:p>
            <a:fld id="{3D5F2F95-C4C1-8E45-A6E8-D4D6D52BFFA2}" type="slidenum">
              <a:rPr lang="en-US" smtClean="0"/>
              <a:t>32</a:t>
            </a:fld>
            <a:endParaRPr lang="en-US"/>
          </a:p>
        </p:txBody>
      </p:sp>
      <p:sp>
        <p:nvSpPr>
          <p:cNvPr id="7" name="Rectangle 6">
            <a:extLst>
              <a:ext uri="{FF2B5EF4-FFF2-40B4-BE49-F238E27FC236}">
                <a16:creationId xmlns="" xmlns:a16="http://schemas.microsoft.com/office/drawing/2014/main" id="{17401CC7-D5A5-F14B-B7D0-D1B0F180A73B}"/>
              </a:ext>
            </a:extLst>
          </p:cNvPr>
          <p:cNvSpPr/>
          <p:nvPr/>
        </p:nvSpPr>
        <p:spPr>
          <a:xfrm>
            <a:off x="152400" y="6433951"/>
            <a:ext cx="8863770" cy="217239"/>
          </a:xfrm>
          <a:prstGeom prst="rect">
            <a:avLst/>
          </a:prstGeom>
        </p:spPr>
        <p:txBody>
          <a:bodyPr wrap="square">
            <a:spAutoFit/>
          </a:bodyPr>
          <a:lstStyle/>
          <a:p>
            <a:pPr>
              <a:lnSpc>
                <a:spcPct val="110000"/>
              </a:lnSpc>
            </a:pPr>
            <a:r>
              <a:rPr lang="de-CH" sz="800" dirty="0" err="1">
                <a:sym typeface="Wingdings" pitchFamily="2" charset="2"/>
              </a:rPr>
              <a:t>From</a:t>
            </a:r>
            <a:r>
              <a:rPr lang="de-CH" sz="800" dirty="0">
                <a:sym typeface="Wingdings" pitchFamily="2" charset="2"/>
              </a:rPr>
              <a:t> </a:t>
            </a:r>
            <a:r>
              <a:rPr lang="de-CH" sz="800" dirty="0" err="1">
                <a:sym typeface="Wingdings" pitchFamily="2" charset="2"/>
              </a:rPr>
              <a:t>Pathways</a:t>
            </a:r>
            <a:r>
              <a:rPr lang="de-CH" sz="800" dirty="0">
                <a:sym typeface="Wingdings" pitchFamily="2" charset="2"/>
              </a:rPr>
              <a:t> Master Q &amp; A</a:t>
            </a:r>
          </a:p>
        </p:txBody>
      </p:sp>
    </p:spTree>
    <p:extLst>
      <p:ext uri="{BB962C8B-B14F-4D97-AF65-F5344CB8AC3E}">
        <p14:creationId xmlns:p14="http://schemas.microsoft.com/office/powerpoint/2010/main" val="2241065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a:t>Technical </a:t>
            </a:r>
            <a:r>
              <a:rPr lang="de-DE" dirty="0" err="1"/>
              <a:t>matters</a:t>
            </a:r>
            <a:endParaRPr lang="de-DE" dirty="0"/>
          </a:p>
        </p:txBody>
      </p:sp>
      <p:sp>
        <p:nvSpPr>
          <p:cNvPr id="3" name="Inhaltsplatzhalter 2"/>
          <p:cNvSpPr>
            <a:spLocks noGrp="1"/>
          </p:cNvSpPr>
          <p:nvPr>
            <p:ph idx="1"/>
          </p:nvPr>
        </p:nvSpPr>
        <p:spPr>
          <a:xfrm>
            <a:off x="685800" y="1407318"/>
            <a:ext cx="7772400" cy="5145882"/>
          </a:xfrm>
        </p:spPr>
        <p:txBody>
          <a:bodyPr>
            <a:normAutofit lnSpcReduction="10000"/>
          </a:bodyPr>
          <a:lstStyle/>
          <a:p>
            <a:pPr>
              <a:lnSpc>
                <a:spcPct val="110000"/>
              </a:lnSpc>
            </a:pPr>
            <a:r>
              <a:rPr lang="de-CH" dirty="0"/>
              <a:t> Operating </a:t>
            </a:r>
            <a:r>
              <a:rPr lang="de-CH" dirty="0" err="1"/>
              <a:t>systems</a:t>
            </a:r>
            <a:r>
              <a:rPr lang="de-CH" dirty="0"/>
              <a:t>:</a:t>
            </a:r>
          </a:p>
          <a:p>
            <a:pPr lvl="1">
              <a:lnSpc>
                <a:spcPct val="110000"/>
              </a:lnSpc>
            </a:pPr>
            <a:r>
              <a:rPr lang="de-CH" dirty="0"/>
              <a:t>Ok: Windows + Mac</a:t>
            </a:r>
          </a:p>
          <a:p>
            <a:pPr lvl="1">
              <a:lnSpc>
                <a:spcPct val="110000"/>
              </a:lnSpc>
            </a:pPr>
            <a:r>
              <a:rPr lang="de-CH" dirty="0"/>
              <a:t>Not ok: Linux</a:t>
            </a:r>
          </a:p>
          <a:p>
            <a:pPr>
              <a:lnSpc>
                <a:spcPct val="110000"/>
              </a:lnSpc>
            </a:pPr>
            <a:r>
              <a:rPr lang="de-CH" dirty="0"/>
              <a:t>Browsers:</a:t>
            </a:r>
          </a:p>
          <a:p>
            <a:pPr lvl="1">
              <a:lnSpc>
                <a:spcPct val="110000"/>
              </a:lnSpc>
            </a:pPr>
            <a:r>
              <a:rPr lang="de-CH" dirty="0"/>
              <a:t>Safari </a:t>
            </a:r>
            <a:r>
              <a:rPr lang="de-CH" i="1" dirty="0" err="1">
                <a:solidFill>
                  <a:srgbClr val="FF0000"/>
                </a:solidFill>
              </a:rPr>
              <a:t>seems</a:t>
            </a:r>
            <a:r>
              <a:rPr lang="de-CH" dirty="0"/>
              <a:t> not </a:t>
            </a:r>
            <a:r>
              <a:rPr lang="de-CH" dirty="0" err="1"/>
              <a:t>to</a:t>
            </a:r>
            <a:r>
              <a:rPr lang="de-CH" dirty="0"/>
              <a:t> </a:t>
            </a:r>
            <a:r>
              <a:rPr lang="de-CH" dirty="0" err="1"/>
              <a:t>be</a:t>
            </a:r>
            <a:r>
              <a:rPr lang="de-CH" dirty="0"/>
              <a:t> </a:t>
            </a:r>
            <a:r>
              <a:rPr lang="de-CH" dirty="0" err="1"/>
              <a:t>fully</a:t>
            </a:r>
            <a:r>
              <a:rPr lang="de-CH" dirty="0"/>
              <a:t> operational</a:t>
            </a:r>
          </a:p>
          <a:p>
            <a:pPr lvl="1">
              <a:lnSpc>
                <a:spcPct val="110000"/>
              </a:lnSpc>
            </a:pPr>
            <a:r>
              <a:rPr lang="de-CH" dirty="0">
                <a:sym typeface="Wingdings" pitchFamily="2" charset="2"/>
              </a:rPr>
              <a:t>Alternatives: Firefox, Chrome, etc.</a:t>
            </a:r>
          </a:p>
          <a:p>
            <a:pPr lvl="1">
              <a:lnSpc>
                <a:spcPct val="110000"/>
              </a:lnSpc>
            </a:pPr>
            <a:r>
              <a:rPr lang="de-CH" dirty="0">
                <a:sym typeface="Wingdings" pitchFamily="2" charset="2"/>
              </a:rPr>
              <a:t>TMI: « </a:t>
            </a:r>
            <a:r>
              <a:rPr lang="en-US" dirty="0"/>
              <a:t>If members already have a Flash player on their computer or device, they do not need to worry about the Java notice on the Configuration Checker page. Base Camp should work with the version they already have.</a:t>
            </a:r>
            <a:r>
              <a:rPr lang="de-CH" dirty="0">
                <a:sym typeface="Wingdings" pitchFamily="2" charset="2"/>
              </a:rPr>
              <a:t> »</a:t>
            </a: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D1D5BE17-8E88-A04B-A558-47E46F1E6A40}"/>
              </a:ext>
            </a:extLst>
          </p:cNvPr>
          <p:cNvSpPr>
            <a:spLocks noGrp="1"/>
          </p:cNvSpPr>
          <p:nvPr>
            <p:ph type="sldNum" sz="quarter" idx="12"/>
          </p:nvPr>
        </p:nvSpPr>
        <p:spPr/>
        <p:txBody>
          <a:bodyPr/>
          <a:lstStyle/>
          <a:p>
            <a:fld id="{3D5F2F95-C4C1-8E45-A6E8-D4D6D52BFFA2}" type="slidenum">
              <a:rPr lang="en-US" smtClean="0"/>
              <a:t>33</a:t>
            </a:fld>
            <a:endParaRPr lang="en-US"/>
          </a:p>
        </p:txBody>
      </p:sp>
    </p:spTree>
    <p:extLst>
      <p:ext uri="{BB962C8B-B14F-4D97-AF65-F5344CB8AC3E}">
        <p14:creationId xmlns:p14="http://schemas.microsoft.com/office/powerpoint/2010/main" val="2911049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a:bodyPr>
          <a:lstStyle/>
          <a:p>
            <a:pPr algn="ctr"/>
            <a:r>
              <a:rPr lang="de-DE" dirty="0"/>
              <a:t>Online </a:t>
            </a:r>
            <a:r>
              <a:rPr lang="de-DE" dirty="0" err="1"/>
              <a:t>or</a:t>
            </a:r>
            <a:r>
              <a:rPr lang="de-DE" dirty="0"/>
              <a:t> </a:t>
            </a:r>
            <a:r>
              <a:rPr lang="de-DE" dirty="0" err="1"/>
              <a:t>print</a:t>
            </a:r>
            <a:r>
              <a:rPr lang="de-DE" dirty="0"/>
              <a:t>?</a:t>
            </a: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34</a:t>
            </a:fld>
            <a:endParaRPr lang="en-US"/>
          </a:p>
        </p:txBody>
      </p:sp>
      <p:pic>
        <p:nvPicPr>
          <p:cNvPr id="6" name="Picture 5">
            <a:extLst>
              <a:ext uri="{FF2B5EF4-FFF2-40B4-BE49-F238E27FC236}">
                <a16:creationId xmlns="" xmlns:a16="http://schemas.microsoft.com/office/drawing/2014/main" id="{19EF1C21-73FE-E343-A8DB-E8227A3539D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833" r="15833"/>
          <a:stretch/>
        </p:blipFill>
        <p:spPr>
          <a:xfrm>
            <a:off x="1371600" y="1373579"/>
            <a:ext cx="6248400" cy="5091112"/>
          </a:xfrm>
          <a:prstGeom prst="rect">
            <a:avLst/>
          </a:prstGeom>
        </p:spPr>
      </p:pic>
    </p:spTree>
    <p:extLst>
      <p:ext uri="{BB962C8B-B14F-4D97-AF65-F5344CB8AC3E}">
        <p14:creationId xmlns:p14="http://schemas.microsoft.com/office/powerpoint/2010/main" val="2040819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a:bodyPr>
          <a:lstStyle/>
          <a:p>
            <a:pPr algn="ctr"/>
            <a:r>
              <a:rPr lang="de-DE" dirty="0"/>
              <a:t>Online </a:t>
            </a:r>
            <a:r>
              <a:rPr lang="de-DE" dirty="0" err="1"/>
              <a:t>or</a:t>
            </a:r>
            <a:r>
              <a:rPr lang="de-DE" dirty="0"/>
              <a:t> </a:t>
            </a:r>
            <a:r>
              <a:rPr lang="de-DE" dirty="0" err="1"/>
              <a:t>print</a:t>
            </a:r>
            <a:r>
              <a:rPr lang="de-DE" dirty="0"/>
              <a:t>?</a:t>
            </a: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35</a:t>
            </a:fld>
            <a:endParaRPr lang="en-US"/>
          </a:p>
        </p:txBody>
      </p:sp>
      <p:pic>
        <p:nvPicPr>
          <p:cNvPr id="7" name="Picture 2">
            <a:extLst>
              <a:ext uri="{FF2B5EF4-FFF2-40B4-BE49-F238E27FC236}">
                <a16:creationId xmlns="" xmlns:a16="http://schemas.microsoft.com/office/drawing/2014/main" id="{D0DB2511-5F87-F24C-B2D8-96F7AB2F53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2286000"/>
            <a:ext cx="6496050" cy="2718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hoosing your experience printed materials chart.png">
            <a:extLst>
              <a:ext uri="{FF2B5EF4-FFF2-40B4-BE49-F238E27FC236}">
                <a16:creationId xmlns="" xmlns:a16="http://schemas.microsoft.com/office/drawing/2014/main" id="{04D6168D-7422-B640-9EF7-A086CE532D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0" y="1524000"/>
            <a:ext cx="7620000" cy="4140394"/>
          </a:xfrm>
          <a:prstGeom prst="rect">
            <a:avLst/>
          </a:prstGeom>
        </p:spPr>
      </p:pic>
      <p:sp>
        <p:nvSpPr>
          <p:cNvPr id="9" name="TextBox 8">
            <a:extLst>
              <a:ext uri="{FF2B5EF4-FFF2-40B4-BE49-F238E27FC236}">
                <a16:creationId xmlns="" xmlns:a16="http://schemas.microsoft.com/office/drawing/2014/main" id="{BFBFD7DC-6955-2A4F-A9FE-3C5F90ECB26B}"/>
              </a:ext>
            </a:extLst>
          </p:cNvPr>
          <p:cNvSpPr txBox="1"/>
          <p:nvPr/>
        </p:nvSpPr>
        <p:spPr>
          <a:xfrm>
            <a:off x="914400" y="2223790"/>
            <a:ext cx="1938170" cy="323165"/>
          </a:xfrm>
          <a:prstGeom prst="rect">
            <a:avLst/>
          </a:prstGeom>
          <a:noFill/>
        </p:spPr>
        <p:txBody>
          <a:bodyPr wrap="none" rtlCol="0">
            <a:spAutoFit/>
          </a:bodyPr>
          <a:lstStyle/>
          <a:p>
            <a:r>
              <a:rPr lang="en-US" sz="1500" dirty="0">
                <a:latin typeface="Arial"/>
              </a:rPr>
              <a:t>Dynamic Leadership</a:t>
            </a:r>
          </a:p>
        </p:txBody>
      </p:sp>
      <p:sp>
        <p:nvSpPr>
          <p:cNvPr id="10" name="TextBox 9">
            <a:extLst>
              <a:ext uri="{FF2B5EF4-FFF2-40B4-BE49-F238E27FC236}">
                <a16:creationId xmlns="" xmlns:a16="http://schemas.microsoft.com/office/drawing/2014/main" id="{5C29B8F0-0227-6845-9CFE-DD11F33C0B9C}"/>
              </a:ext>
            </a:extLst>
          </p:cNvPr>
          <p:cNvSpPr txBox="1"/>
          <p:nvPr/>
        </p:nvSpPr>
        <p:spPr>
          <a:xfrm>
            <a:off x="4029750" y="22098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11" name="TextBox 10">
            <a:extLst>
              <a:ext uri="{FF2B5EF4-FFF2-40B4-BE49-F238E27FC236}">
                <a16:creationId xmlns="" xmlns:a16="http://schemas.microsoft.com/office/drawing/2014/main" id="{3E4E5F5C-9C0E-1541-80FD-E0EBF93580FF}"/>
              </a:ext>
            </a:extLst>
          </p:cNvPr>
          <p:cNvSpPr txBox="1"/>
          <p:nvPr/>
        </p:nvSpPr>
        <p:spPr>
          <a:xfrm>
            <a:off x="5181600" y="22098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12" name="TextBox 11">
            <a:extLst>
              <a:ext uri="{FF2B5EF4-FFF2-40B4-BE49-F238E27FC236}">
                <a16:creationId xmlns="" xmlns:a16="http://schemas.microsoft.com/office/drawing/2014/main" id="{43E10A2E-38F4-3D40-96B7-8FBD4FBB4FAB}"/>
              </a:ext>
            </a:extLst>
          </p:cNvPr>
          <p:cNvSpPr txBox="1"/>
          <p:nvPr/>
        </p:nvSpPr>
        <p:spPr>
          <a:xfrm>
            <a:off x="6400800" y="22098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13" name="TextBox 12">
            <a:extLst>
              <a:ext uri="{FF2B5EF4-FFF2-40B4-BE49-F238E27FC236}">
                <a16:creationId xmlns="" xmlns:a16="http://schemas.microsoft.com/office/drawing/2014/main" id="{147C2536-C95B-874B-96B6-4E360178515C}"/>
              </a:ext>
            </a:extLst>
          </p:cNvPr>
          <p:cNvSpPr txBox="1"/>
          <p:nvPr/>
        </p:nvSpPr>
        <p:spPr>
          <a:xfrm>
            <a:off x="922867" y="2565399"/>
            <a:ext cx="1785070" cy="323165"/>
          </a:xfrm>
          <a:prstGeom prst="rect">
            <a:avLst/>
          </a:prstGeom>
          <a:noFill/>
        </p:spPr>
        <p:txBody>
          <a:bodyPr wrap="none" rtlCol="0">
            <a:spAutoFit/>
          </a:bodyPr>
          <a:lstStyle/>
          <a:p>
            <a:r>
              <a:rPr lang="en-US" sz="1500" dirty="0">
                <a:latin typeface="Arial"/>
              </a:rPr>
              <a:t>Effective Coaching</a:t>
            </a:r>
          </a:p>
        </p:txBody>
      </p:sp>
      <p:sp>
        <p:nvSpPr>
          <p:cNvPr id="14" name="TextBox 13">
            <a:extLst>
              <a:ext uri="{FF2B5EF4-FFF2-40B4-BE49-F238E27FC236}">
                <a16:creationId xmlns="" xmlns:a16="http://schemas.microsoft.com/office/drawing/2014/main" id="{7E4724EA-083B-E641-848F-791E7B0F1013}"/>
              </a:ext>
            </a:extLst>
          </p:cNvPr>
          <p:cNvSpPr txBox="1"/>
          <p:nvPr/>
        </p:nvSpPr>
        <p:spPr>
          <a:xfrm>
            <a:off x="4038217" y="2551409"/>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15" name="TextBox 14">
            <a:extLst>
              <a:ext uri="{FF2B5EF4-FFF2-40B4-BE49-F238E27FC236}">
                <a16:creationId xmlns="" xmlns:a16="http://schemas.microsoft.com/office/drawing/2014/main" id="{7CC35F7C-A8ED-4B46-8BF4-FE1AA9629916}"/>
              </a:ext>
            </a:extLst>
          </p:cNvPr>
          <p:cNvSpPr txBox="1"/>
          <p:nvPr/>
        </p:nvSpPr>
        <p:spPr>
          <a:xfrm>
            <a:off x="5190067" y="2551409"/>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16" name="TextBox 15">
            <a:extLst>
              <a:ext uri="{FF2B5EF4-FFF2-40B4-BE49-F238E27FC236}">
                <a16:creationId xmlns="" xmlns:a16="http://schemas.microsoft.com/office/drawing/2014/main" id="{052FFED7-865E-7A4E-800C-E6DDB75235E1}"/>
              </a:ext>
            </a:extLst>
          </p:cNvPr>
          <p:cNvSpPr txBox="1"/>
          <p:nvPr/>
        </p:nvSpPr>
        <p:spPr>
          <a:xfrm>
            <a:off x="922867" y="2920998"/>
            <a:ext cx="1863686" cy="323165"/>
          </a:xfrm>
          <a:prstGeom prst="rect">
            <a:avLst/>
          </a:prstGeom>
          <a:noFill/>
        </p:spPr>
        <p:txBody>
          <a:bodyPr wrap="none" rtlCol="0">
            <a:spAutoFit/>
          </a:bodyPr>
          <a:lstStyle/>
          <a:p>
            <a:r>
              <a:rPr lang="en-US" sz="1500" dirty="0">
                <a:latin typeface="Arial"/>
              </a:rPr>
              <a:t>Innovative Planning</a:t>
            </a:r>
          </a:p>
        </p:txBody>
      </p:sp>
      <p:sp>
        <p:nvSpPr>
          <p:cNvPr id="17" name="TextBox 16">
            <a:extLst>
              <a:ext uri="{FF2B5EF4-FFF2-40B4-BE49-F238E27FC236}">
                <a16:creationId xmlns="" xmlns:a16="http://schemas.microsoft.com/office/drawing/2014/main" id="{317708BD-879B-494F-9B00-BE08CA621E42}"/>
              </a:ext>
            </a:extLst>
          </p:cNvPr>
          <p:cNvSpPr txBox="1"/>
          <p:nvPr/>
        </p:nvSpPr>
        <p:spPr>
          <a:xfrm>
            <a:off x="4038217" y="2907008"/>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18" name="TextBox 17">
            <a:extLst>
              <a:ext uri="{FF2B5EF4-FFF2-40B4-BE49-F238E27FC236}">
                <a16:creationId xmlns="" xmlns:a16="http://schemas.microsoft.com/office/drawing/2014/main" id="{FB159F45-D521-8D4D-BAF4-21FAC41B2B31}"/>
              </a:ext>
            </a:extLst>
          </p:cNvPr>
          <p:cNvSpPr txBox="1"/>
          <p:nvPr/>
        </p:nvSpPr>
        <p:spPr>
          <a:xfrm>
            <a:off x="5190067" y="2907008"/>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19" name="TextBox 18">
            <a:extLst>
              <a:ext uri="{FF2B5EF4-FFF2-40B4-BE49-F238E27FC236}">
                <a16:creationId xmlns="" xmlns:a16="http://schemas.microsoft.com/office/drawing/2014/main" id="{D46BA9C9-BD74-AB49-84A4-67928A07A673}"/>
              </a:ext>
            </a:extLst>
          </p:cNvPr>
          <p:cNvSpPr txBox="1"/>
          <p:nvPr/>
        </p:nvSpPr>
        <p:spPr>
          <a:xfrm>
            <a:off x="931334" y="3259926"/>
            <a:ext cx="2326278" cy="323165"/>
          </a:xfrm>
          <a:prstGeom prst="rect">
            <a:avLst/>
          </a:prstGeom>
          <a:noFill/>
        </p:spPr>
        <p:txBody>
          <a:bodyPr wrap="none" rtlCol="0">
            <a:spAutoFit/>
          </a:bodyPr>
          <a:lstStyle/>
          <a:p>
            <a:r>
              <a:rPr lang="en-US" sz="1500" dirty="0">
                <a:latin typeface="Arial"/>
              </a:rPr>
              <a:t>Leadership Development</a:t>
            </a:r>
          </a:p>
        </p:txBody>
      </p:sp>
      <p:sp>
        <p:nvSpPr>
          <p:cNvPr id="20" name="TextBox 19">
            <a:extLst>
              <a:ext uri="{FF2B5EF4-FFF2-40B4-BE49-F238E27FC236}">
                <a16:creationId xmlns="" xmlns:a16="http://schemas.microsoft.com/office/drawing/2014/main" id="{5C6A231B-BAA7-AB41-833A-1B99B6708D17}"/>
              </a:ext>
            </a:extLst>
          </p:cNvPr>
          <p:cNvSpPr txBox="1"/>
          <p:nvPr/>
        </p:nvSpPr>
        <p:spPr>
          <a:xfrm>
            <a:off x="4046684" y="3245936"/>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21" name="TextBox 20">
            <a:extLst>
              <a:ext uri="{FF2B5EF4-FFF2-40B4-BE49-F238E27FC236}">
                <a16:creationId xmlns="" xmlns:a16="http://schemas.microsoft.com/office/drawing/2014/main" id="{DC7CEF8B-F1D4-2345-BDD5-509FA710BEEF}"/>
              </a:ext>
            </a:extLst>
          </p:cNvPr>
          <p:cNvSpPr txBox="1"/>
          <p:nvPr/>
        </p:nvSpPr>
        <p:spPr>
          <a:xfrm>
            <a:off x="5198534" y="3245936"/>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22" name="TextBox 21">
            <a:extLst>
              <a:ext uri="{FF2B5EF4-FFF2-40B4-BE49-F238E27FC236}">
                <a16:creationId xmlns="" xmlns:a16="http://schemas.microsoft.com/office/drawing/2014/main" id="{24335EAA-AD08-B247-9AED-7DE959063FB4}"/>
              </a:ext>
            </a:extLst>
          </p:cNvPr>
          <p:cNvSpPr txBox="1"/>
          <p:nvPr/>
        </p:nvSpPr>
        <p:spPr>
          <a:xfrm>
            <a:off x="6417734" y="3245936"/>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23" name="TextBox 22">
            <a:extLst>
              <a:ext uri="{FF2B5EF4-FFF2-40B4-BE49-F238E27FC236}">
                <a16:creationId xmlns="" xmlns:a16="http://schemas.microsoft.com/office/drawing/2014/main" id="{51A1C863-053A-D14B-B60A-0B308FD199AF}"/>
              </a:ext>
            </a:extLst>
          </p:cNvPr>
          <p:cNvSpPr txBox="1"/>
          <p:nvPr/>
        </p:nvSpPr>
        <p:spPr>
          <a:xfrm>
            <a:off x="939801" y="3586923"/>
            <a:ext cx="1980906" cy="323165"/>
          </a:xfrm>
          <a:prstGeom prst="rect">
            <a:avLst/>
          </a:prstGeom>
          <a:noFill/>
        </p:spPr>
        <p:txBody>
          <a:bodyPr wrap="none" rtlCol="0">
            <a:spAutoFit/>
          </a:bodyPr>
          <a:lstStyle/>
          <a:p>
            <a:r>
              <a:rPr lang="en-US" sz="1500" dirty="0">
                <a:latin typeface="Arial"/>
              </a:rPr>
              <a:t>Motivation Strategies</a:t>
            </a:r>
          </a:p>
        </p:txBody>
      </p:sp>
      <p:sp>
        <p:nvSpPr>
          <p:cNvPr id="24" name="TextBox 23">
            <a:extLst>
              <a:ext uri="{FF2B5EF4-FFF2-40B4-BE49-F238E27FC236}">
                <a16:creationId xmlns="" xmlns:a16="http://schemas.microsoft.com/office/drawing/2014/main" id="{67459E89-EF09-A949-B099-50B77DEDE181}"/>
              </a:ext>
            </a:extLst>
          </p:cNvPr>
          <p:cNvSpPr txBox="1"/>
          <p:nvPr/>
        </p:nvSpPr>
        <p:spPr>
          <a:xfrm>
            <a:off x="4055151" y="3572933"/>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25" name="TextBox 24">
            <a:extLst>
              <a:ext uri="{FF2B5EF4-FFF2-40B4-BE49-F238E27FC236}">
                <a16:creationId xmlns="" xmlns:a16="http://schemas.microsoft.com/office/drawing/2014/main" id="{989EC1B3-05EA-C242-ABE6-7A79FCBB2302}"/>
              </a:ext>
            </a:extLst>
          </p:cNvPr>
          <p:cNvSpPr txBox="1"/>
          <p:nvPr/>
        </p:nvSpPr>
        <p:spPr>
          <a:xfrm>
            <a:off x="5207001" y="3572933"/>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26" name="TextBox 25">
            <a:extLst>
              <a:ext uri="{FF2B5EF4-FFF2-40B4-BE49-F238E27FC236}">
                <a16:creationId xmlns="" xmlns:a16="http://schemas.microsoft.com/office/drawing/2014/main" id="{03F6CDFD-58C7-694E-922E-200EBE7C5436}"/>
              </a:ext>
            </a:extLst>
          </p:cNvPr>
          <p:cNvSpPr txBox="1"/>
          <p:nvPr/>
        </p:nvSpPr>
        <p:spPr>
          <a:xfrm>
            <a:off x="939801" y="3962400"/>
            <a:ext cx="1970386" cy="323165"/>
          </a:xfrm>
          <a:prstGeom prst="rect">
            <a:avLst/>
          </a:prstGeom>
          <a:noFill/>
        </p:spPr>
        <p:txBody>
          <a:bodyPr wrap="none" rtlCol="0">
            <a:spAutoFit/>
          </a:bodyPr>
          <a:lstStyle/>
          <a:p>
            <a:r>
              <a:rPr lang="en-US" sz="1500" dirty="0">
                <a:latin typeface="Arial"/>
              </a:rPr>
              <a:t>Persuasive Influence</a:t>
            </a:r>
          </a:p>
        </p:txBody>
      </p:sp>
      <p:sp>
        <p:nvSpPr>
          <p:cNvPr id="27" name="TextBox 26">
            <a:extLst>
              <a:ext uri="{FF2B5EF4-FFF2-40B4-BE49-F238E27FC236}">
                <a16:creationId xmlns="" xmlns:a16="http://schemas.microsoft.com/office/drawing/2014/main" id="{E1E0960B-7DF9-B545-B97E-33CE8DA9B30F}"/>
              </a:ext>
            </a:extLst>
          </p:cNvPr>
          <p:cNvSpPr txBox="1"/>
          <p:nvPr/>
        </p:nvSpPr>
        <p:spPr>
          <a:xfrm>
            <a:off x="4055151" y="394841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28" name="TextBox 27">
            <a:extLst>
              <a:ext uri="{FF2B5EF4-FFF2-40B4-BE49-F238E27FC236}">
                <a16:creationId xmlns="" xmlns:a16="http://schemas.microsoft.com/office/drawing/2014/main" id="{CB326379-A14F-794F-AAFC-E546F9F84C50}"/>
              </a:ext>
            </a:extLst>
          </p:cNvPr>
          <p:cNvSpPr txBox="1"/>
          <p:nvPr/>
        </p:nvSpPr>
        <p:spPr>
          <a:xfrm>
            <a:off x="5207001" y="394841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29" name="TextBox 28">
            <a:extLst>
              <a:ext uri="{FF2B5EF4-FFF2-40B4-BE49-F238E27FC236}">
                <a16:creationId xmlns="" xmlns:a16="http://schemas.microsoft.com/office/drawing/2014/main" id="{16F8DCE7-846C-4A4D-8580-836047492F5C}"/>
              </a:ext>
            </a:extLst>
          </p:cNvPr>
          <p:cNvSpPr txBox="1"/>
          <p:nvPr/>
        </p:nvSpPr>
        <p:spPr>
          <a:xfrm>
            <a:off x="939801" y="4281190"/>
            <a:ext cx="2005677" cy="323165"/>
          </a:xfrm>
          <a:prstGeom prst="rect">
            <a:avLst/>
          </a:prstGeom>
          <a:noFill/>
        </p:spPr>
        <p:txBody>
          <a:bodyPr wrap="none" rtlCol="0">
            <a:spAutoFit/>
          </a:bodyPr>
          <a:lstStyle/>
          <a:p>
            <a:r>
              <a:rPr lang="en-US" sz="1500" dirty="0">
                <a:latin typeface="Arial"/>
              </a:rPr>
              <a:t>Presentation Mastery</a:t>
            </a:r>
          </a:p>
        </p:txBody>
      </p:sp>
      <p:sp>
        <p:nvSpPr>
          <p:cNvPr id="30" name="TextBox 29">
            <a:extLst>
              <a:ext uri="{FF2B5EF4-FFF2-40B4-BE49-F238E27FC236}">
                <a16:creationId xmlns="" xmlns:a16="http://schemas.microsoft.com/office/drawing/2014/main" id="{E2B3805B-76B4-3A4B-AEC8-1223A37F63ED}"/>
              </a:ext>
            </a:extLst>
          </p:cNvPr>
          <p:cNvSpPr txBox="1"/>
          <p:nvPr/>
        </p:nvSpPr>
        <p:spPr>
          <a:xfrm>
            <a:off x="4055151" y="42672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31" name="TextBox 30">
            <a:extLst>
              <a:ext uri="{FF2B5EF4-FFF2-40B4-BE49-F238E27FC236}">
                <a16:creationId xmlns="" xmlns:a16="http://schemas.microsoft.com/office/drawing/2014/main" id="{681BB087-BFAB-6746-B389-764F236875BE}"/>
              </a:ext>
            </a:extLst>
          </p:cNvPr>
          <p:cNvSpPr txBox="1"/>
          <p:nvPr/>
        </p:nvSpPr>
        <p:spPr>
          <a:xfrm>
            <a:off x="5207001" y="42672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32" name="TextBox 31">
            <a:extLst>
              <a:ext uri="{FF2B5EF4-FFF2-40B4-BE49-F238E27FC236}">
                <a16:creationId xmlns="" xmlns:a16="http://schemas.microsoft.com/office/drawing/2014/main" id="{5FE48146-DEFF-ED42-AE68-C6C58C6A7210}"/>
              </a:ext>
            </a:extLst>
          </p:cNvPr>
          <p:cNvSpPr txBox="1"/>
          <p:nvPr/>
        </p:nvSpPr>
        <p:spPr>
          <a:xfrm>
            <a:off x="6426201" y="42672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33" name="TextBox 32">
            <a:extLst>
              <a:ext uri="{FF2B5EF4-FFF2-40B4-BE49-F238E27FC236}">
                <a16:creationId xmlns="" xmlns:a16="http://schemas.microsoft.com/office/drawing/2014/main" id="{192FA120-8964-1849-AFE9-8855D5445DC4}"/>
              </a:ext>
            </a:extLst>
          </p:cNvPr>
          <p:cNvSpPr txBox="1"/>
          <p:nvPr/>
        </p:nvSpPr>
        <p:spPr>
          <a:xfrm>
            <a:off x="939801" y="4648200"/>
            <a:ext cx="2152039" cy="323165"/>
          </a:xfrm>
          <a:prstGeom prst="rect">
            <a:avLst/>
          </a:prstGeom>
          <a:noFill/>
        </p:spPr>
        <p:txBody>
          <a:bodyPr wrap="none" rtlCol="0">
            <a:spAutoFit/>
          </a:bodyPr>
          <a:lstStyle/>
          <a:p>
            <a:r>
              <a:rPr lang="en-US" sz="1500" dirty="0">
                <a:latin typeface="Arial"/>
              </a:rPr>
              <a:t>Strategic Relationships</a:t>
            </a:r>
          </a:p>
        </p:txBody>
      </p:sp>
      <p:sp>
        <p:nvSpPr>
          <p:cNvPr id="34" name="TextBox 33">
            <a:extLst>
              <a:ext uri="{FF2B5EF4-FFF2-40B4-BE49-F238E27FC236}">
                <a16:creationId xmlns="" xmlns:a16="http://schemas.microsoft.com/office/drawing/2014/main" id="{CEBF0A89-A0D4-B642-9D8B-8085E3BC1ED6}"/>
              </a:ext>
            </a:extLst>
          </p:cNvPr>
          <p:cNvSpPr txBox="1"/>
          <p:nvPr/>
        </p:nvSpPr>
        <p:spPr>
          <a:xfrm>
            <a:off x="4055151" y="463421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35" name="TextBox 34">
            <a:extLst>
              <a:ext uri="{FF2B5EF4-FFF2-40B4-BE49-F238E27FC236}">
                <a16:creationId xmlns="" xmlns:a16="http://schemas.microsoft.com/office/drawing/2014/main" id="{F48BAF29-EC58-7D43-85B6-66C7ECAE40AA}"/>
              </a:ext>
            </a:extLst>
          </p:cNvPr>
          <p:cNvSpPr txBox="1"/>
          <p:nvPr/>
        </p:nvSpPr>
        <p:spPr>
          <a:xfrm>
            <a:off x="5207001" y="463421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36" name="TextBox 35">
            <a:extLst>
              <a:ext uri="{FF2B5EF4-FFF2-40B4-BE49-F238E27FC236}">
                <a16:creationId xmlns="" xmlns:a16="http://schemas.microsoft.com/office/drawing/2014/main" id="{247A9A12-4B65-2444-8C8C-88574A8E4195}"/>
              </a:ext>
            </a:extLst>
          </p:cNvPr>
          <p:cNvSpPr txBox="1"/>
          <p:nvPr/>
        </p:nvSpPr>
        <p:spPr>
          <a:xfrm>
            <a:off x="6426201" y="463421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37" name="TextBox 36">
            <a:extLst>
              <a:ext uri="{FF2B5EF4-FFF2-40B4-BE49-F238E27FC236}">
                <a16:creationId xmlns="" xmlns:a16="http://schemas.microsoft.com/office/drawing/2014/main" id="{0E1B3F00-3B2A-BD4B-9616-8318DBB2704F}"/>
              </a:ext>
            </a:extLst>
          </p:cNvPr>
          <p:cNvSpPr txBox="1"/>
          <p:nvPr/>
        </p:nvSpPr>
        <p:spPr>
          <a:xfrm>
            <a:off x="939801" y="4966990"/>
            <a:ext cx="1841989" cy="323165"/>
          </a:xfrm>
          <a:prstGeom prst="rect">
            <a:avLst/>
          </a:prstGeom>
          <a:noFill/>
        </p:spPr>
        <p:txBody>
          <a:bodyPr wrap="none" rtlCol="0">
            <a:spAutoFit/>
          </a:bodyPr>
          <a:lstStyle/>
          <a:p>
            <a:r>
              <a:rPr lang="en-US" sz="1500" dirty="0">
                <a:latin typeface="Arial"/>
              </a:rPr>
              <a:t>Team Collaboration</a:t>
            </a:r>
          </a:p>
        </p:txBody>
      </p:sp>
      <p:sp>
        <p:nvSpPr>
          <p:cNvPr id="38" name="TextBox 37">
            <a:extLst>
              <a:ext uri="{FF2B5EF4-FFF2-40B4-BE49-F238E27FC236}">
                <a16:creationId xmlns="" xmlns:a16="http://schemas.microsoft.com/office/drawing/2014/main" id="{BE1BF8E6-040F-214F-AAEB-219B83ED47CC}"/>
              </a:ext>
            </a:extLst>
          </p:cNvPr>
          <p:cNvSpPr txBox="1"/>
          <p:nvPr/>
        </p:nvSpPr>
        <p:spPr>
          <a:xfrm>
            <a:off x="4055151" y="49530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39" name="TextBox 38">
            <a:extLst>
              <a:ext uri="{FF2B5EF4-FFF2-40B4-BE49-F238E27FC236}">
                <a16:creationId xmlns="" xmlns:a16="http://schemas.microsoft.com/office/drawing/2014/main" id="{ED46F4C8-42DD-2A47-9852-38FE601F849D}"/>
              </a:ext>
            </a:extLst>
          </p:cNvPr>
          <p:cNvSpPr txBox="1"/>
          <p:nvPr/>
        </p:nvSpPr>
        <p:spPr>
          <a:xfrm>
            <a:off x="5207001" y="49530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40" name="TextBox 39">
            <a:extLst>
              <a:ext uri="{FF2B5EF4-FFF2-40B4-BE49-F238E27FC236}">
                <a16:creationId xmlns="" xmlns:a16="http://schemas.microsoft.com/office/drawing/2014/main" id="{99371AD7-B9A6-1440-A68C-FA2C76C10DAB}"/>
              </a:ext>
            </a:extLst>
          </p:cNvPr>
          <p:cNvSpPr txBox="1"/>
          <p:nvPr/>
        </p:nvSpPr>
        <p:spPr>
          <a:xfrm>
            <a:off x="6426201" y="49530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41" name="TextBox 40">
            <a:extLst>
              <a:ext uri="{FF2B5EF4-FFF2-40B4-BE49-F238E27FC236}">
                <a16:creationId xmlns="" xmlns:a16="http://schemas.microsoft.com/office/drawing/2014/main" id="{3B184495-84EE-644B-8EA4-7096B28A72B2}"/>
              </a:ext>
            </a:extLst>
          </p:cNvPr>
          <p:cNvSpPr txBox="1"/>
          <p:nvPr/>
        </p:nvSpPr>
        <p:spPr>
          <a:xfrm>
            <a:off x="939801" y="5283198"/>
            <a:ext cx="2374975" cy="323165"/>
          </a:xfrm>
          <a:prstGeom prst="rect">
            <a:avLst/>
          </a:prstGeom>
          <a:noFill/>
        </p:spPr>
        <p:txBody>
          <a:bodyPr wrap="none" rtlCol="0">
            <a:spAutoFit/>
          </a:bodyPr>
          <a:lstStyle/>
          <a:p>
            <a:r>
              <a:rPr lang="en-US" sz="1500" dirty="0">
                <a:latin typeface="Arial"/>
              </a:rPr>
              <a:t>Visionary Communication</a:t>
            </a:r>
          </a:p>
        </p:txBody>
      </p:sp>
      <p:sp>
        <p:nvSpPr>
          <p:cNvPr id="42" name="TextBox 41">
            <a:extLst>
              <a:ext uri="{FF2B5EF4-FFF2-40B4-BE49-F238E27FC236}">
                <a16:creationId xmlns="" xmlns:a16="http://schemas.microsoft.com/office/drawing/2014/main" id="{58E0CE8A-A94B-4F49-9F43-6368EA3E7F94}"/>
              </a:ext>
            </a:extLst>
          </p:cNvPr>
          <p:cNvSpPr txBox="1"/>
          <p:nvPr/>
        </p:nvSpPr>
        <p:spPr>
          <a:xfrm>
            <a:off x="4055151" y="5269208"/>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43" name="TextBox 42">
            <a:extLst>
              <a:ext uri="{FF2B5EF4-FFF2-40B4-BE49-F238E27FC236}">
                <a16:creationId xmlns="" xmlns:a16="http://schemas.microsoft.com/office/drawing/2014/main" id="{62BC4C4F-44DE-C744-8EA1-54EF73FE977A}"/>
              </a:ext>
            </a:extLst>
          </p:cNvPr>
          <p:cNvSpPr txBox="1"/>
          <p:nvPr/>
        </p:nvSpPr>
        <p:spPr>
          <a:xfrm>
            <a:off x="5207000" y="52832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44" name="TextBox 43">
            <a:extLst>
              <a:ext uri="{FF2B5EF4-FFF2-40B4-BE49-F238E27FC236}">
                <a16:creationId xmlns="" xmlns:a16="http://schemas.microsoft.com/office/drawing/2014/main" id="{36FA560F-21C0-D643-AFA7-9AE82AAA162C}"/>
              </a:ext>
            </a:extLst>
          </p:cNvPr>
          <p:cNvSpPr txBox="1"/>
          <p:nvPr/>
        </p:nvSpPr>
        <p:spPr>
          <a:xfrm>
            <a:off x="7611150" y="3245936"/>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
        <p:nvSpPr>
          <p:cNvPr id="45" name="TextBox 44">
            <a:extLst>
              <a:ext uri="{FF2B5EF4-FFF2-40B4-BE49-F238E27FC236}">
                <a16:creationId xmlns="" xmlns:a16="http://schemas.microsoft.com/office/drawing/2014/main" id="{F425D7AE-E47C-DC47-B49C-8B640D7C30A9}"/>
              </a:ext>
            </a:extLst>
          </p:cNvPr>
          <p:cNvSpPr txBox="1"/>
          <p:nvPr/>
        </p:nvSpPr>
        <p:spPr>
          <a:xfrm>
            <a:off x="7620000" y="4267200"/>
            <a:ext cx="389850" cy="369332"/>
          </a:xfrm>
          <a:prstGeom prst="rect">
            <a:avLst/>
          </a:prstGeom>
          <a:noFill/>
        </p:spPr>
        <p:txBody>
          <a:bodyPr wrap="none" rtlCol="0">
            <a:spAutoFit/>
          </a:bodyPr>
          <a:lstStyle/>
          <a:p>
            <a:r>
              <a:rPr lang="en-US" dirty="0">
                <a:solidFill>
                  <a:schemeClr val="accent2"/>
                </a:solidFill>
                <a:latin typeface="Zapf Dingbats"/>
                <a:ea typeface="Zapf Dingbats"/>
                <a:cs typeface="Zapf Dingbats"/>
                <a:sym typeface="Zapf Dingbats"/>
              </a:rPr>
              <a:t>✔</a:t>
            </a:r>
            <a:endParaRPr lang="en-US" dirty="0">
              <a:solidFill>
                <a:schemeClr val="accent2"/>
              </a:solidFill>
            </a:endParaRPr>
          </a:p>
        </p:txBody>
      </p:sp>
    </p:spTree>
    <p:extLst>
      <p:ext uri="{BB962C8B-B14F-4D97-AF65-F5344CB8AC3E}">
        <p14:creationId xmlns:p14="http://schemas.microsoft.com/office/powerpoint/2010/main" val="3672973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1143000"/>
          </a:xfrm>
        </p:spPr>
        <p:txBody>
          <a:bodyPr>
            <a:normAutofit fontScale="90000"/>
          </a:bodyPr>
          <a:lstStyle/>
          <a:p>
            <a:pPr algn="ctr"/>
            <a:r>
              <a:rPr lang="de-DE" dirty="0" err="1"/>
              <a:t>Self-assessment</a:t>
            </a:r>
            <a:r>
              <a:rPr lang="de-DE" dirty="0"/>
              <a:t> </a:t>
            </a:r>
            <a:r>
              <a:rPr lang="de-DE" dirty="0" err="1"/>
              <a:t>before</a:t>
            </a:r>
            <a:r>
              <a:rPr lang="de-DE" dirty="0"/>
              <a:t> </a:t>
            </a:r>
            <a:r>
              <a:rPr lang="de-DE" dirty="0" err="1"/>
              <a:t>and</a:t>
            </a:r>
            <a:r>
              <a:rPr lang="de-DE" dirty="0"/>
              <a:t> after </a:t>
            </a:r>
            <a:r>
              <a:rPr lang="de-DE" dirty="0" err="1"/>
              <a:t>project</a:t>
            </a:r>
            <a:r>
              <a:rPr lang="de-DE" dirty="0"/>
              <a:t>:</a:t>
            </a:r>
            <a:br>
              <a:rPr lang="de-DE" dirty="0"/>
            </a:br>
            <a:r>
              <a:rPr lang="de-DE" dirty="0" err="1"/>
              <a:t>Any</a:t>
            </a:r>
            <a:r>
              <a:rPr lang="de-DE" dirty="0"/>
              <a:t> </a:t>
            </a:r>
            <a:r>
              <a:rPr lang="de-DE" dirty="0" err="1"/>
              <a:t>progress</a:t>
            </a:r>
            <a:r>
              <a:rPr lang="de-DE" dirty="0"/>
              <a:t> in </a:t>
            </a:r>
            <a:r>
              <a:rPr lang="de-DE" dirty="0" err="1"/>
              <a:t>my</a:t>
            </a:r>
            <a:r>
              <a:rPr lang="de-DE" dirty="0"/>
              <a:t> </a:t>
            </a:r>
            <a:r>
              <a:rPr lang="de-DE" dirty="0" err="1"/>
              <a:t>skills</a:t>
            </a:r>
            <a:r>
              <a:rPr lang="de-DE" dirty="0"/>
              <a:t>?</a:t>
            </a: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36</a:t>
            </a:fld>
            <a:endParaRPr lang="en-US"/>
          </a:p>
        </p:txBody>
      </p:sp>
      <p:pic>
        <p:nvPicPr>
          <p:cNvPr id="6" name="Picture 5" descr="IB Assess Skills Feedback.png">
            <a:extLst>
              <a:ext uri="{FF2B5EF4-FFF2-40B4-BE49-F238E27FC236}">
                <a16:creationId xmlns="" xmlns:a16="http://schemas.microsoft.com/office/drawing/2014/main" id="{EF3B2A82-A0A0-8048-AA4E-E7F6E9A2D1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467763"/>
            <a:ext cx="7467600" cy="4792425"/>
          </a:xfrm>
          <a:prstGeom prst="rect">
            <a:avLst/>
          </a:prstGeom>
        </p:spPr>
      </p:pic>
    </p:spTree>
    <p:extLst>
      <p:ext uri="{BB962C8B-B14F-4D97-AF65-F5344CB8AC3E}">
        <p14:creationId xmlns:p14="http://schemas.microsoft.com/office/powerpoint/2010/main" val="3289225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0" y="152400"/>
            <a:ext cx="9296400" cy="914400"/>
          </a:xfrm>
        </p:spPr>
        <p:txBody>
          <a:bodyPr/>
          <a:lstStyle/>
          <a:p>
            <a:pPr algn="ctr"/>
            <a:r>
              <a:rPr lang="en-US" dirty="0"/>
              <a:t>Distinguished Club Program (DCP)</a:t>
            </a:r>
          </a:p>
        </p:txBody>
      </p:sp>
      <p:pic>
        <p:nvPicPr>
          <p:cNvPr id="7" name="Content Placeholder 6" descr="dcp - education option 1.pn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78491" y="2593703"/>
            <a:ext cx="8110817" cy="3810000"/>
          </a:xfrm>
          <a:prstGeom prst="rect">
            <a:avLst/>
          </a:prstGeom>
          <a:ln>
            <a:solidFill>
              <a:schemeClr val="bg1">
                <a:lumMod val="50000"/>
              </a:schemeClr>
            </a:solidFill>
          </a:ln>
        </p:spPr>
      </p:pic>
      <p:sp>
        <p:nvSpPr>
          <p:cNvPr id="4" name="Rectangle 3"/>
          <p:cNvSpPr/>
          <p:nvPr/>
        </p:nvSpPr>
        <p:spPr>
          <a:xfrm>
            <a:off x="-228600" y="1091215"/>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FA93C011-D747-714F-88A8-DF984E08347D}"/>
              </a:ext>
            </a:extLst>
          </p:cNvPr>
          <p:cNvSpPr>
            <a:spLocks noGrp="1"/>
          </p:cNvSpPr>
          <p:nvPr>
            <p:ph type="sldNum" sz="quarter" idx="12"/>
          </p:nvPr>
        </p:nvSpPr>
        <p:spPr/>
        <p:txBody>
          <a:bodyPr/>
          <a:lstStyle/>
          <a:p>
            <a:fld id="{3D5F2F95-C4C1-8E45-A6E8-D4D6D52BFFA2}" type="slidenum">
              <a:rPr lang="en-US" smtClean="0"/>
              <a:t>37</a:t>
            </a:fld>
            <a:endParaRPr lang="en-US"/>
          </a:p>
        </p:txBody>
      </p:sp>
      <p:sp>
        <p:nvSpPr>
          <p:cNvPr id="3" name="TextBox 2">
            <a:extLst>
              <a:ext uri="{FF2B5EF4-FFF2-40B4-BE49-F238E27FC236}">
                <a16:creationId xmlns="" xmlns:a16="http://schemas.microsoft.com/office/drawing/2014/main" id="{1464C90A-7A30-2043-B0B8-7BF63DAEC977}"/>
              </a:ext>
            </a:extLst>
          </p:cNvPr>
          <p:cNvSpPr txBox="1"/>
          <p:nvPr/>
        </p:nvSpPr>
        <p:spPr>
          <a:xfrm>
            <a:off x="478491" y="1448902"/>
            <a:ext cx="8110817" cy="1144801"/>
          </a:xfrm>
          <a:prstGeom prst="rect">
            <a:avLst/>
          </a:prstGeom>
          <a:noFill/>
        </p:spPr>
        <p:txBody>
          <a:bodyPr wrap="square" rtlCol="0">
            <a:spAutoFit/>
          </a:bodyPr>
          <a:lstStyle/>
          <a:p>
            <a:pPr marL="228600" indent="-228600">
              <a:spcBef>
                <a:spcPts val="1000"/>
              </a:spcBef>
              <a:buClr>
                <a:srgbClr val="7030A0"/>
              </a:buClr>
              <a:buSzPct val="90000"/>
              <a:buFont typeface="Wingdings" pitchFamily="2" charset="2"/>
              <a:buChar char="Ø"/>
            </a:pPr>
            <a:r>
              <a:rPr lang="de-CH" sz="2800" dirty="0" err="1">
                <a:latin typeface="+mn-lt"/>
                <a:ea typeface="+mn-ea"/>
                <a:cs typeface="+mn-cs"/>
              </a:rPr>
              <a:t>During</a:t>
            </a:r>
            <a:r>
              <a:rPr lang="de-CH" sz="2800" dirty="0">
                <a:latin typeface="+mn-lt"/>
                <a:ea typeface="+mn-ea"/>
                <a:cs typeface="+mn-cs"/>
              </a:rPr>
              <a:t> </a:t>
            </a:r>
            <a:r>
              <a:rPr lang="de-CH" sz="2800" b="1" dirty="0" err="1">
                <a:latin typeface="+mn-lt"/>
                <a:ea typeface="+mn-ea"/>
                <a:cs typeface="+mn-cs"/>
              </a:rPr>
              <a:t>transition</a:t>
            </a:r>
            <a:r>
              <a:rPr lang="de-CH" sz="2800" dirty="0">
                <a:latin typeface="+mn-lt"/>
                <a:ea typeface="+mn-ea"/>
                <a:cs typeface="+mn-cs"/>
              </a:rPr>
              <a:t> </a:t>
            </a:r>
            <a:r>
              <a:rPr lang="de-CH" sz="2800" dirty="0" err="1">
                <a:latin typeface="+mn-lt"/>
                <a:ea typeface="+mn-ea"/>
                <a:cs typeface="+mn-cs"/>
              </a:rPr>
              <a:t>till</a:t>
            </a:r>
            <a:r>
              <a:rPr lang="de-CH" sz="2800" dirty="0">
                <a:latin typeface="+mn-lt"/>
                <a:ea typeface="+mn-ea"/>
                <a:cs typeface="+mn-cs"/>
              </a:rPr>
              <a:t> May 2020</a:t>
            </a:r>
          </a:p>
          <a:p>
            <a:pPr marL="228600" indent="-228600">
              <a:lnSpc>
                <a:spcPct val="110000"/>
              </a:lnSpc>
              <a:spcBef>
                <a:spcPts val="1000"/>
              </a:spcBef>
              <a:buClr>
                <a:srgbClr val="7030A0"/>
              </a:buClr>
              <a:buSzPct val="90000"/>
              <a:buFont typeface="Wingdings" pitchFamily="2" charset="2"/>
              <a:buChar char="Ø"/>
            </a:pPr>
            <a:r>
              <a:rPr lang="de-CH" sz="2800" dirty="0">
                <a:latin typeface="+mn-lt"/>
                <a:ea typeface="+mn-ea"/>
                <a:cs typeface="+mn-cs"/>
              </a:rPr>
              <a:t>More </a:t>
            </a:r>
            <a:r>
              <a:rPr lang="de-CH" sz="2800" b="1" dirty="0" err="1">
                <a:latin typeface="+mn-lt"/>
                <a:ea typeface="+mn-ea"/>
                <a:cs typeface="+mn-cs"/>
              </a:rPr>
              <a:t>options</a:t>
            </a:r>
            <a:r>
              <a:rPr lang="de-CH" sz="2800" dirty="0">
                <a:latin typeface="+mn-lt"/>
                <a:ea typeface="+mn-ea"/>
                <a:cs typeface="+mn-cs"/>
              </a:rPr>
              <a:t> </a:t>
            </a:r>
            <a:r>
              <a:rPr lang="de-CH" sz="2800" dirty="0" err="1">
                <a:latin typeface="+mn-lt"/>
                <a:ea typeface="+mn-ea"/>
                <a:cs typeface="+mn-cs"/>
              </a:rPr>
              <a:t>to</a:t>
            </a:r>
            <a:r>
              <a:rPr lang="de-CH" sz="2800" dirty="0">
                <a:latin typeface="+mn-lt"/>
                <a:ea typeface="+mn-ea"/>
                <a:cs typeface="+mn-cs"/>
              </a:rPr>
              <a:t> </a:t>
            </a:r>
            <a:r>
              <a:rPr lang="de-CH" sz="2800" dirty="0" err="1">
                <a:latin typeface="+mn-lt"/>
                <a:ea typeface="+mn-ea"/>
                <a:cs typeface="+mn-cs"/>
              </a:rPr>
              <a:t>meet</a:t>
            </a:r>
            <a:r>
              <a:rPr lang="de-CH" sz="2800" dirty="0">
                <a:latin typeface="+mn-lt"/>
                <a:ea typeface="+mn-ea"/>
                <a:cs typeface="+mn-cs"/>
              </a:rPr>
              <a:t> </a:t>
            </a:r>
            <a:r>
              <a:rPr lang="de-CH" sz="2800" dirty="0" err="1">
                <a:latin typeface="+mn-lt"/>
                <a:ea typeface="+mn-ea"/>
                <a:cs typeface="+mn-cs"/>
              </a:rPr>
              <a:t>goals</a:t>
            </a:r>
            <a:endParaRPr lang="en-US" sz="2800" dirty="0">
              <a:latin typeface="+mn-lt"/>
              <a:ea typeface="+mn-ea"/>
              <a:cs typeface="+mn-cs"/>
            </a:endParaRPr>
          </a:p>
        </p:txBody>
      </p:sp>
    </p:spTree>
    <p:extLst>
      <p:ext uri="{BB962C8B-B14F-4D97-AF65-F5344CB8AC3E}">
        <p14:creationId xmlns:p14="http://schemas.microsoft.com/office/powerpoint/2010/main" val="125905807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fontScale="90000"/>
          </a:bodyPr>
          <a:lstStyle/>
          <a:p>
            <a:pPr algn="ctr"/>
            <a:r>
              <a:rPr lang="de-DE" dirty="0"/>
              <a:t>Navigator – Toastmasters </a:t>
            </a:r>
            <a:r>
              <a:rPr lang="de-DE" dirty="0" err="1"/>
              <a:t>explained</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38</a:t>
            </a:fld>
            <a:endParaRPr lang="en-US"/>
          </a:p>
        </p:txBody>
      </p:sp>
      <p:pic>
        <p:nvPicPr>
          <p:cNvPr id="6" name="Picture 5" descr="navigator.png">
            <a:extLst>
              <a:ext uri="{FF2B5EF4-FFF2-40B4-BE49-F238E27FC236}">
                <a16:creationId xmlns="" xmlns:a16="http://schemas.microsoft.com/office/drawing/2014/main" id="{2443FC2F-5FBF-F64F-A5A5-A5757B98EC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1383501"/>
            <a:ext cx="6845068" cy="5155412"/>
          </a:xfrm>
          <a:prstGeom prst="rect">
            <a:avLst/>
          </a:prstGeom>
        </p:spPr>
      </p:pic>
    </p:spTree>
    <p:extLst>
      <p:ext uri="{BB962C8B-B14F-4D97-AF65-F5344CB8AC3E}">
        <p14:creationId xmlns:p14="http://schemas.microsoft.com/office/powerpoint/2010/main" val="110439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normAutofit fontScale="90000"/>
          </a:bodyPr>
          <a:lstStyle/>
          <a:p>
            <a:pPr algn="ctr"/>
            <a:r>
              <a:rPr lang="de-DE" dirty="0"/>
              <a:t>Meetings </a:t>
            </a:r>
            <a:r>
              <a:rPr lang="de-DE" dirty="0" err="1"/>
              <a:t>today</a:t>
            </a:r>
            <a:r>
              <a:rPr lang="de-DE" dirty="0"/>
              <a:t> vs. </a:t>
            </a:r>
            <a:r>
              <a:rPr lang="de-DE" dirty="0" err="1"/>
              <a:t>with</a:t>
            </a:r>
            <a:r>
              <a:rPr lang="de-DE" dirty="0"/>
              <a:t> </a:t>
            </a:r>
            <a:r>
              <a:rPr lang="de-DE" dirty="0" err="1"/>
              <a:t>Pathways</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650DC9E6-ED27-7649-BFB5-5550B3E4370B}"/>
              </a:ext>
            </a:extLst>
          </p:cNvPr>
          <p:cNvSpPr>
            <a:spLocks noGrp="1"/>
          </p:cNvSpPr>
          <p:nvPr>
            <p:ph type="sldNum" sz="quarter" idx="12"/>
          </p:nvPr>
        </p:nvSpPr>
        <p:spPr/>
        <p:txBody>
          <a:bodyPr/>
          <a:lstStyle/>
          <a:p>
            <a:fld id="{3D5F2F95-C4C1-8E45-A6E8-D4D6D52BFFA2}" type="slidenum">
              <a:rPr lang="en-US" smtClean="0"/>
              <a:t>39</a:t>
            </a:fld>
            <a:endParaRPr lang="en-US"/>
          </a:p>
        </p:txBody>
      </p:sp>
      <p:pic>
        <p:nvPicPr>
          <p:cNvPr id="7" name="Content Placeholder 4" descr="pathways doesnt change the club meeting.png">
            <a:extLst>
              <a:ext uri="{FF2B5EF4-FFF2-40B4-BE49-F238E27FC236}">
                <a16:creationId xmlns="" xmlns:a16="http://schemas.microsoft.com/office/drawing/2014/main" id="{26DC2535-48ED-8347-BE56-F5C12870BD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371600"/>
            <a:ext cx="7629300" cy="5016851"/>
          </a:xfrm>
          <a:prstGeom prst="rect">
            <a:avLst/>
          </a:prstGeom>
        </p:spPr>
      </p:pic>
    </p:spTree>
    <p:extLst>
      <p:ext uri="{BB962C8B-B14F-4D97-AF65-F5344CB8AC3E}">
        <p14:creationId xmlns:p14="http://schemas.microsoft.com/office/powerpoint/2010/main" val="90036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smtClean="0"/>
              <a:t>2 Tracks </a:t>
            </a:r>
            <a:r>
              <a:rPr lang="de-DE" dirty="0"/>
              <a:t>vs. </a:t>
            </a:r>
            <a:r>
              <a:rPr lang="de-DE" dirty="0" smtClean="0"/>
              <a:t>10 </a:t>
            </a:r>
            <a:r>
              <a:rPr lang="de-DE" dirty="0" err="1" smtClean="0"/>
              <a:t>Paths</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8" name="Rectangle 7">
            <a:extLst>
              <a:ext uri="{FF2B5EF4-FFF2-40B4-BE49-F238E27FC236}">
                <a16:creationId xmlns="" xmlns:a16="http://schemas.microsoft.com/office/drawing/2014/main" id="{E48557DC-E2CB-0F4B-AC58-8996A2742CF2}"/>
              </a:ext>
            </a:extLst>
          </p:cNvPr>
          <p:cNvSpPr/>
          <p:nvPr/>
        </p:nvSpPr>
        <p:spPr>
          <a:xfrm>
            <a:off x="181334" y="6430293"/>
            <a:ext cx="4800600" cy="217239"/>
          </a:xfrm>
          <a:prstGeom prst="rect">
            <a:avLst/>
          </a:prstGeom>
        </p:spPr>
        <p:txBody>
          <a:bodyPr wrap="square">
            <a:spAutoFit/>
          </a:bodyPr>
          <a:lstStyle/>
          <a:p>
            <a:pPr>
              <a:lnSpc>
                <a:spcPct val="110000"/>
              </a:lnSpc>
            </a:pPr>
            <a:r>
              <a:rPr lang="de-CH" sz="800" dirty="0">
                <a:sym typeface="Wingdings" pitchFamily="2" charset="2"/>
              </a:rPr>
              <a:t>https://</a:t>
            </a:r>
            <a:r>
              <a:rPr lang="de-CH" sz="800" dirty="0" err="1">
                <a:sym typeface="Wingdings" pitchFamily="2" charset="2"/>
              </a:rPr>
              <a:t>www.youtube.com</a:t>
            </a:r>
            <a:r>
              <a:rPr lang="de-CH" sz="800" dirty="0">
                <a:sym typeface="Wingdings" pitchFamily="2" charset="2"/>
              </a:rPr>
              <a:t>/</a:t>
            </a:r>
            <a:r>
              <a:rPr lang="de-CH" sz="800" dirty="0" err="1">
                <a:sym typeface="Wingdings" pitchFamily="2" charset="2"/>
              </a:rPr>
              <a:t>watch?v</a:t>
            </a:r>
            <a:r>
              <a:rPr lang="de-CH" sz="800" dirty="0">
                <a:sym typeface="Wingdings" pitchFamily="2" charset="2"/>
              </a:rPr>
              <a:t>=ewU_BbArY88</a:t>
            </a:r>
          </a:p>
        </p:txBody>
      </p:sp>
      <p:pic>
        <p:nvPicPr>
          <p:cNvPr id="10" name="Picture 9">
            <a:extLst>
              <a:ext uri="{FF2B5EF4-FFF2-40B4-BE49-F238E27FC236}">
                <a16:creationId xmlns="" xmlns:a16="http://schemas.microsoft.com/office/drawing/2014/main" id="{4A1A662F-E6CD-554F-9457-12251E280C96}"/>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99000"/>
                    </a14:imgEffect>
                    <a14:imgEffect>
                      <a14:brightnessContrast contrast="30000"/>
                    </a14:imgEffect>
                  </a14:imgLayer>
                </a14:imgProps>
              </a:ext>
            </a:extLst>
          </a:blip>
          <a:stretch>
            <a:fillRect/>
          </a:stretch>
        </p:blipFill>
        <p:spPr>
          <a:xfrm>
            <a:off x="183393" y="1600200"/>
            <a:ext cx="8778893" cy="4586409"/>
          </a:xfrm>
          <a:prstGeom prst="rect">
            <a:avLst/>
          </a:prstGeom>
          <a:noFill/>
        </p:spPr>
      </p:pic>
      <p:sp>
        <p:nvSpPr>
          <p:cNvPr id="3" name="Slide Number Placeholder 2">
            <a:extLst>
              <a:ext uri="{FF2B5EF4-FFF2-40B4-BE49-F238E27FC236}">
                <a16:creationId xmlns="" xmlns:a16="http://schemas.microsoft.com/office/drawing/2014/main" id="{17085229-EF61-A54D-B94F-BDA69699B5C7}"/>
              </a:ext>
            </a:extLst>
          </p:cNvPr>
          <p:cNvSpPr>
            <a:spLocks noGrp="1"/>
          </p:cNvSpPr>
          <p:nvPr>
            <p:ph type="sldNum" sz="quarter" idx="12"/>
          </p:nvPr>
        </p:nvSpPr>
        <p:spPr/>
        <p:txBody>
          <a:bodyPr/>
          <a:lstStyle/>
          <a:p>
            <a:fld id="{3D5F2F95-C4C1-8E45-A6E8-D4D6D52BFFA2}" type="slidenum">
              <a:rPr lang="en-US" smtClean="0"/>
              <a:t>4</a:t>
            </a:fld>
            <a:endParaRPr lang="en-US"/>
          </a:p>
        </p:txBody>
      </p:sp>
      <p:sp>
        <p:nvSpPr>
          <p:cNvPr id="5" name="Rectangle 4">
            <a:extLst>
              <a:ext uri="{FF2B5EF4-FFF2-40B4-BE49-F238E27FC236}">
                <a16:creationId xmlns="" xmlns:a16="http://schemas.microsoft.com/office/drawing/2014/main" id="{6EDA1FFE-EDAC-EE45-B8C1-6B9CEE8D1FA9}"/>
              </a:ext>
            </a:extLst>
          </p:cNvPr>
          <p:cNvSpPr/>
          <p:nvPr/>
        </p:nvSpPr>
        <p:spPr>
          <a:xfrm>
            <a:off x="5276850" y="1430458"/>
            <a:ext cx="3257550" cy="513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dirty="0">
                <a:solidFill>
                  <a:srgbClr val="FF0000"/>
                </a:solidFill>
              </a:rPr>
              <a:t>10 </a:t>
            </a:r>
            <a:r>
              <a:rPr lang="de-CH" sz="2800" b="1" dirty="0" err="1">
                <a:solidFill>
                  <a:srgbClr val="FF0000"/>
                </a:solidFill>
              </a:rPr>
              <a:t>paths</a:t>
            </a:r>
            <a:r>
              <a:rPr lang="de-CH" sz="2800" b="1" dirty="0">
                <a:solidFill>
                  <a:srgbClr val="FF0000"/>
                </a:solidFill>
              </a:rPr>
              <a:t> </a:t>
            </a:r>
            <a:r>
              <a:rPr lang="de-CH" sz="2800" b="1" dirty="0" err="1">
                <a:solidFill>
                  <a:srgbClr val="FF0000"/>
                </a:solidFill>
              </a:rPr>
              <a:t>to</a:t>
            </a:r>
            <a:r>
              <a:rPr lang="de-CH" sz="2800" b="1" dirty="0">
                <a:solidFill>
                  <a:srgbClr val="FF0000"/>
                </a:solidFill>
              </a:rPr>
              <a:t> </a:t>
            </a:r>
            <a:r>
              <a:rPr lang="de-CH" sz="2800" b="1" dirty="0" err="1">
                <a:solidFill>
                  <a:srgbClr val="FF0000"/>
                </a:solidFill>
              </a:rPr>
              <a:t>the</a:t>
            </a:r>
            <a:r>
              <a:rPr lang="de-CH" sz="2800" b="1" dirty="0">
                <a:solidFill>
                  <a:srgbClr val="FF0000"/>
                </a:solidFill>
              </a:rPr>
              <a:t> top</a:t>
            </a:r>
            <a:endParaRPr lang="en-US" sz="2800" b="1" dirty="0">
              <a:solidFill>
                <a:srgbClr val="FF0000"/>
              </a:solidFill>
            </a:endParaRPr>
          </a:p>
        </p:txBody>
      </p:sp>
    </p:spTree>
    <p:extLst>
      <p:ext uri="{BB962C8B-B14F-4D97-AF65-F5344CB8AC3E}">
        <p14:creationId xmlns:p14="http://schemas.microsoft.com/office/powerpoint/2010/main" val="405537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696200" cy="1143000"/>
          </a:xfrm>
        </p:spPr>
        <p:txBody>
          <a:bodyPr>
            <a:normAutofit/>
          </a:bodyPr>
          <a:lstStyle/>
          <a:p>
            <a:pPr algn="ctr"/>
            <a:r>
              <a:rPr lang="en-US" dirty="0"/>
              <a:t>Advantages of Pathways</a:t>
            </a:r>
          </a:p>
        </p:txBody>
      </p:sp>
      <p:sp>
        <p:nvSpPr>
          <p:cNvPr id="5" name="Content Placeholder 4"/>
          <p:cNvSpPr>
            <a:spLocks noGrp="1"/>
          </p:cNvSpPr>
          <p:nvPr>
            <p:ph idx="1"/>
          </p:nvPr>
        </p:nvSpPr>
        <p:spPr>
          <a:xfrm>
            <a:off x="762000" y="1524000"/>
            <a:ext cx="7772400" cy="4500563"/>
          </a:xfrm>
        </p:spPr>
        <p:txBody>
          <a:bodyPr/>
          <a:lstStyle/>
          <a:p>
            <a:r>
              <a:rPr lang="en-US" dirty="0"/>
              <a:t>High value</a:t>
            </a:r>
          </a:p>
          <a:p>
            <a:r>
              <a:rPr lang="en-US" dirty="0"/>
              <a:t>Fun</a:t>
            </a:r>
          </a:p>
          <a:p>
            <a:r>
              <a:rPr lang="en-US" dirty="0"/>
              <a:t>Customized to your needs</a:t>
            </a:r>
          </a:p>
          <a:p>
            <a:r>
              <a:rPr lang="en-US" dirty="0"/>
              <a:t>Flexible</a:t>
            </a:r>
          </a:p>
          <a:p>
            <a:r>
              <a:rPr lang="en-US" dirty="0"/>
              <a:t>Competency-based</a:t>
            </a:r>
          </a:p>
          <a:p>
            <a:r>
              <a:rPr lang="en-US" dirty="0"/>
              <a:t>Resource-rich</a:t>
            </a:r>
          </a:p>
          <a:p>
            <a:r>
              <a:rPr lang="en-US" dirty="0"/>
              <a:t>Meaningful, effective evaluations</a:t>
            </a:r>
          </a:p>
          <a:p>
            <a:endParaRPr lang="en-US" dirty="0"/>
          </a:p>
        </p:txBody>
      </p:sp>
      <p:sp>
        <p:nvSpPr>
          <p:cNvPr id="6" name="Rectangle 5"/>
          <p:cNvSpPr/>
          <p:nvPr/>
        </p:nvSpPr>
        <p:spPr>
          <a:xfrm>
            <a:off x="-152400" y="1203016"/>
            <a:ext cx="9525000" cy="16858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7" name="Rectangle 6">
            <a:extLst>
              <a:ext uri="{FF2B5EF4-FFF2-40B4-BE49-F238E27FC236}">
                <a16:creationId xmlns="" xmlns:a16="http://schemas.microsoft.com/office/drawing/2014/main" id="{4346D829-82F6-7644-A00E-F01E600F8308}"/>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3" name="Slide Number Placeholder 2">
            <a:extLst>
              <a:ext uri="{FF2B5EF4-FFF2-40B4-BE49-F238E27FC236}">
                <a16:creationId xmlns="" xmlns:a16="http://schemas.microsoft.com/office/drawing/2014/main" id="{9FEDDCA2-11D1-5D41-B525-9F0EB2D3876A}"/>
              </a:ext>
            </a:extLst>
          </p:cNvPr>
          <p:cNvSpPr>
            <a:spLocks noGrp="1"/>
          </p:cNvSpPr>
          <p:nvPr>
            <p:ph type="sldNum" sz="quarter" idx="12"/>
          </p:nvPr>
        </p:nvSpPr>
        <p:spPr/>
        <p:txBody>
          <a:bodyPr/>
          <a:lstStyle/>
          <a:p>
            <a:fld id="{3D5F2F95-C4C1-8E45-A6E8-D4D6D52BFFA2}" type="slidenum">
              <a:rPr lang="en-US" smtClean="0"/>
              <a:t>40</a:t>
            </a:fld>
            <a:endParaRPr lang="en-US"/>
          </a:p>
        </p:txBody>
      </p:sp>
    </p:spTree>
    <p:extLst>
      <p:ext uri="{BB962C8B-B14F-4D97-AF65-F5344CB8AC3E}">
        <p14:creationId xmlns:p14="http://schemas.microsoft.com/office/powerpoint/2010/main" val="3478512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696200" cy="838200"/>
          </a:xfrm>
        </p:spPr>
        <p:txBody>
          <a:bodyPr/>
          <a:lstStyle/>
          <a:p>
            <a:pPr algn="ctr"/>
            <a:r>
              <a:rPr lang="en-US" dirty="0"/>
              <a:t>Advantages of Pathways</a:t>
            </a:r>
          </a:p>
        </p:txBody>
      </p:sp>
      <p:sp>
        <p:nvSpPr>
          <p:cNvPr id="3" name="Content Placeholder 2"/>
          <p:cNvSpPr>
            <a:spLocks noGrp="1"/>
          </p:cNvSpPr>
          <p:nvPr>
            <p:ph idx="1"/>
          </p:nvPr>
        </p:nvSpPr>
        <p:spPr>
          <a:xfrm>
            <a:off x="762000" y="1507816"/>
            <a:ext cx="7772400" cy="4588184"/>
          </a:xfrm>
        </p:spPr>
        <p:txBody>
          <a:bodyPr/>
          <a:lstStyle/>
          <a:p>
            <a:pPr>
              <a:lnSpc>
                <a:spcPct val="150000"/>
              </a:lnSpc>
            </a:pPr>
            <a:r>
              <a:rPr lang="en-US" dirty="0"/>
              <a:t>Tailored, self-paced learning</a:t>
            </a:r>
          </a:p>
          <a:p>
            <a:pPr>
              <a:lnSpc>
                <a:spcPct val="150000"/>
              </a:lnSpc>
            </a:pPr>
            <a:r>
              <a:rPr lang="en-US" dirty="0"/>
              <a:t>Flexibility to choose </a:t>
            </a:r>
            <a:r>
              <a:rPr lang="en-US" dirty="0" smtClean="0"/>
              <a:t>path and elective projects</a:t>
            </a:r>
            <a:endParaRPr lang="en-US" dirty="0"/>
          </a:p>
          <a:p>
            <a:pPr>
              <a:lnSpc>
                <a:spcPct val="150000"/>
              </a:lnSpc>
            </a:pPr>
            <a:r>
              <a:rPr lang="en-US" dirty="0"/>
              <a:t>Greater access to materials</a:t>
            </a:r>
          </a:p>
          <a:p>
            <a:pPr>
              <a:lnSpc>
                <a:spcPct val="150000"/>
              </a:lnSpc>
            </a:pPr>
            <a:r>
              <a:rPr lang="en-US" dirty="0"/>
              <a:t>Expanded resources</a:t>
            </a:r>
          </a:p>
          <a:p>
            <a:pPr>
              <a:lnSpc>
                <a:spcPct val="150000"/>
              </a:lnSpc>
            </a:pPr>
            <a:r>
              <a:rPr lang="en-US" dirty="0"/>
              <a:t>Real-world applicability</a:t>
            </a:r>
          </a:p>
          <a:p>
            <a:pPr>
              <a:lnSpc>
                <a:spcPct val="150000"/>
              </a:lnSpc>
            </a:pPr>
            <a:endParaRPr lang="en-US" dirty="0"/>
          </a:p>
        </p:txBody>
      </p:sp>
      <p:sp>
        <p:nvSpPr>
          <p:cNvPr id="6" name="Rectangle 6">
            <a:extLst>
              <a:ext uri="{FF2B5EF4-FFF2-40B4-BE49-F238E27FC236}">
                <a16:creationId xmlns="" xmlns:a16="http://schemas.microsoft.com/office/drawing/2014/main" id="{EEA2C523-5B04-AA4F-8FFC-4D256F1775A0}"/>
              </a:ext>
            </a:extLst>
          </p:cNvPr>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4" name="Slide Number Placeholder 3">
            <a:extLst>
              <a:ext uri="{FF2B5EF4-FFF2-40B4-BE49-F238E27FC236}">
                <a16:creationId xmlns="" xmlns:a16="http://schemas.microsoft.com/office/drawing/2014/main" id="{0B7595DB-2662-9943-A98D-56DD3A991B68}"/>
              </a:ext>
            </a:extLst>
          </p:cNvPr>
          <p:cNvSpPr>
            <a:spLocks noGrp="1"/>
          </p:cNvSpPr>
          <p:nvPr>
            <p:ph type="sldNum" sz="quarter" idx="12"/>
          </p:nvPr>
        </p:nvSpPr>
        <p:spPr/>
        <p:txBody>
          <a:bodyPr/>
          <a:lstStyle/>
          <a:p>
            <a:fld id="{3D5F2F95-C4C1-8E45-A6E8-D4D6D52BFFA2}" type="slidenum">
              <a:rPr lang="en-US" smtClean="0"/>
              <a:t>41</a:t>
            </a:fld>
            <a:endParaRPr lang="en-US"/>
          </a:p>
        </p:txBody>
      </p:sp>
    </p:spTree>
    <p:extLst>
      <p:ext uri="{BB962C8B-B14F-4D97-AF65-F5344CB8AC3E}">
        <p14:creationId xmlns:p14="http://schemas.microsoft.com/office/powerpoint/2010/main" val="42208505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err="1"/>
              <a:t>Useful</a:t>
            </a:r>
            <a:r>
              <a:rPr lang="de-DE" dirty="0"/>
              <a:t> links</a:t>
            </a:r>
          </a:p>
        </p:txBody>
      </p:sp>
      <p:sp>
        <p:nvSpPr>
          <p:cNvPr id="3" name="Inhaltsplatzhalter 2"/>
          <p:cNvSpPr>
            <a:spLocks noGrp="1"/>
          </p:cNvSpPr>
          <p:nvPr>
            <p:ph idx="1"/>
          </p:nvPr>
        </p:nvSpPr>
        <p:spPr>
          <a:xfrm>
            <a:off x="152400" y="1407318"/>
            <a:ext cx="8839200" cy="5145882"/>
          </a:xfrm>
        </p:spPr>
        <p:txBody>
          <a:bodyPr/>
          <a:lstStyle/>
          <a:p>
            <a:pPr>
              <a:lnSpc>
                <a:spcPct val="110000"/>
              </a:lnSpc>
            </a:pPr>
            <a:r>
              <a:rPr lang="de-CH" sz="1400" dirty="0" err="1">
                <a:sym typeface="Wingdings" pitchFamily="2" charset="2"/>
              </a:rPr>
              <a:t>Pathways</a:t>
            </a:r>
            <a:r>
              <a:rPr lang="de-CH" sz="1400" dirty="0">
                <a:sym typeface="Wingdings" pitchFamily="2" charset="2"/>
              </a:rPr>
              <a:t> </a:t>
            </a:r>
            <a:r>
              <a:rPr lang="de-CH" sz="1400" dirty="0" err="1">
                <a:sym typeface="Wingdings" pitchFamily="2" charset="2"/>
              </a:rPr>
              <a:t>Overview</a:t>
            </a:r>
            <a:r>
              <a:rPr lang="de-CH" sz="1400" dirty="0">
                <a:sym typeface="Wingdings" pitchFamily="2" charset="2"/>
              </a:rPr>
              <a:t>: </a:t>
            </a:r>
            <a:r>
              <a:rPr lang="de-CH" sz="1400" dirty="0">
                <a:sym typeface="Wingdings" pitchFamily="2" charset="2"/>
                <a:hlinkClick r:id="rId3"/>
              </a:rPr>
              <a:t>https://www.toastmasters.org/pathways-overview</a:t>
            </a:r>
            <a:endParaRPr lang="de-CH" sz="1400" dirty="0">
              <a:sym typeface="Wingdings" pitchFamily="2" charset="2"/>
            </a:endParaRPr>
          </a:p>
          <a:p>
            <a:pPr>
              <a:lnSpc>
                <a:spcPct val="110000"/>
              </a:lnSpc>
            </a:pPr>
            <a:r>
              <a:rPr lang="de-CH" sz="1400" dirty="0" err="1">
                <a:sym typeface="Wingdings" pitchFamily="2" charset="2"/>
              </a:rPr>
              <a:t>Ice</a:t>
            </a:r>
            <a:r>
              <a:rPr lang="de-CH" sz="1400" dirty="0">
                <a:sym typeface="Wingdings" pitchFamily="2" charset="2"/>
              </a:rPr>
              <a:t> </a:t>
            </a:r>
            <a:r>
              <a:rPr lang="de-CH" sz="1400" dirty="0" err="1">
                <a:sym typeface="Wingdings" pitchFamily="2" charset="2"/>
              </a:rPr>
              <a:t>Breaker</a:t>
            </a:r>
            <a:r>
              <a:rPr lang="de-CH" sz="1400" dirty="0">
                <a:sym typeface="Wingdings" pitchFamily="2" charset="2"/>
              </a:rPr>
              <a:t>: </a:t>
            </a:r>
            <a:r>
              <a:rPr lang="de-CH" sz="1400" dirty="0">
                <a:sym typeface="Wingdings" pitchFamily="2" charset="2"/>
                <a:hlinkClick r:id="rId4"/>
              </a:rPr>
              <a:t>https://www.toastmasters.org/websiteApps/Pathways/IceBreaker/tm100101/index.html</a:t>
            </a:r>
            <a:endParaRPr lang="de-CH" sz="1400" dirty="0">
              <a:sym typeface="Wingdings" pitchFamily="2" charset="2"/>
            </a:endParaRPr>
          </a:p>
          <a:p>
            <a:pPr>
              <a:lnSpc>
                <a:spcPct val="110000"/>
              </a:lnSpc>
            </a:pPr>
            <a:r>
              <a:rPr lang="de-CH" sz="1400" dirty="0" err="1">
                <a:sym typeface="Wingdings" pitchFamily="2" charset="2"/>
              </a:rPr>
              <a:t>Pathways</a:t>
            </a:r>
            <a:r>
              <a:rPr lang="de-CH" sz="1400" dirty="0">
                <a:sym typeface="Wingdings" pitchFamily="2" charset="2"/>
              </a:rPr>
              <a:t> FAQ: </a:t>
            </a:r>
            <a:r>
              <a:rPr lang="de-CH" sz="1400" dirty="0">
                <a:sym typeface="Wingdings" pitchFamily="2" charset="2"/>
                <a:hlinkClick r:id="rId5"/>
              </a:rPr>
              <a:t>https://www.toastmasters.org/Education/Pathways/FAQ</a:t>
            </a:r>
            <a:endParaRPr lang="de-CH" sz="1400" dirty="0">
              <a:sym typeface="Wingdings" pitchFamily="2" charset="2"/>
            </a:endParaRPr>
          </a:p>
          <a:p>
            <a:pPr>
              <a:lnSpc>
                <a:spcPct val="110000"/>
              </a:lnSpc>
            </a:pPr>
            <a:r>
              <a:rPr lang="de-CH" sz="1400" dirty="0">
                <a:sym typeface="Wingdings" pitchFamily="2" charset="2"/>
              </a:rPr>
              <a:t>Dropbox </a:t>
            </a:r>
            <a:r>
              <a:rPr lang="de-CH" sz="1400" dirty="0" err="1">
                <a:sym typeface="Wingdings" pitchFamily="2" charset="2"/>
              </a:rPr>
              <a:t>with</a:t>
            </a:r>
            <a:r>
              <a:rPr lang="de-CH" sz="1400" dirty="0">
                <a:sym typeface="Wingdings" pitchFamily="2" charset="2"/>
              </a:rPr>
              <a:t> </a:t>
            </a:r>
            <a:r>
              <a:rPr lang="de-CH" sz="1400" dirty="0" err="1">
                <a:sym typeface="Wingdings" pitchFamily="2" charset="2"/>
              </a:rPr>
              <a:t>further</a:t>
            </a:r>
            <a:r>
              <a:rPr lang="de-CH" sz="1400" dirty="0">
                <a:sym typeface="Wingdings" pitchFamily="2" charset="2"/>
              </a:rPr>
              <a:t> </a:t>
            </a:r>
            <a:r>
              <a:rPr lang="de-CH" sz="1400" dirty="0" err="1">
                <a:sym typeface="Wingdings" pitchFamily="2" charset="2"/>
              </a:rPr>
              <a:t>documents</a:t>
            </a:r>
            <a:r>
              <a:rPr lang="de-CH" sz="1400" dirty="0">
                <a:sym typeface="Wingdings" pitchFamily="2" charset="2"/>
              </a:rPr>
              <a:t>, e.g. </a:t>
            </a:r>
            <a:r>
              <a:rPr lang="de-CH" sz="1400" dirty="0" err="1">
                <a:sym typeface="Wingdings" pitchFamily="2" charset="2"/>
              </a:rPr>
              <a:t>path</a:t>
            </a:r>
            <a:r>
              <a:rPr lang="de-CH" sz="1400" dirty="0">
                <a:sym typeface="Wingdings" pitchFamily="2" charset="2"/>
              </a:rPr>
              <a:t> </a:t>
            </a:r>
            <a:r>
              <a:rPr lang="de-CH" sz="1400" dirty="0" err="1">
                <a:sym typeface="Wingdings" pitchFamily="2" charset="2"/>
              </a:rPr>
              <a:t>descriptions</a:t>
            </a:r>
            <a:r>
              <a:rPr lang="de-CH" sz="1400" dirty="0">
                <a:sym typeface="Wingdings" pitchFamily="2" charset="2"/>
              </a:rPr>
              <a:t>: </a:t>
            </a:r>
          </a:p>
          <a:p>
            <a:pPr lvl="1">
              <a:lnSpc>
                <a:spcPct val="110000"/>
              </a:lnSpc>
            </a:pPr>
            <a:r>
              <a:rPr lang="de-CH" sz="1100" dirty="0">
                <a:sym typeface="Wingdings" pitchFamily="2" charset="2"/>
              </a:rPr>
              <a:t>Q&amp;A: </a:t>
            </a:r>
            <a:r>
              <a:rPr lang="de-CH" sz="1100" dirty="0">
                <a:sym typeface="Wingdings" pitchFamily="2" charset="2"/>
                <a:hlinkClick r:id="rId6" invalidUrl="https://www.dropbox.com/s/vaebxtigsk6wjhp/A - Pathways - Q &amp; A_Katja.docx?dl=0"/>
              </a:rPr>
              <a:t>https://www.dropbox.com/s/vaebxtigsk6wjhp/A%20-%20Pathways%20-%20Q%20%26%20A_Katja.docx?dl=0</a:t>
            </a:r>
            <a:endParaRPr lang="de-CH" sz="1100" dirty="0">
              <a:sym typeface="Wingdings" pitchFamily="2" charset="2"/>
            </a:endParaRPr>
          </a:p>
          <a:p>
            <a:pPr lvl="1">
              <a:lnSpc>
                <a:spcPct val="110000"/>
              </a:lnSpc>
            </a:pPr>
            <a:r>
              <a:rPr lang="de-CH" sz="1100" dirty="0">
                <a:sym typeface="Wingdings" pitchFamily="2" charset="2"/>
                <a:hlinkClick r:id="rId7"/>
              </a:rPr>
              <a:t>https://www.dropbox.com/sh/dtrmid1hgrp44xh/AABItZOehckf-E2eIexzuuGTa?dl=0</a:t>
            </a:r>
            <a:endParaRPr lang="de-CH" sz="1100" dirty="0">
              <a:sym typeface="Wingdings" pitchFamily="2" charset="2"/>
            </a:endParaRPr>
          </a:p>
          <a:p>
            <a:pPr lvl="1">
              <a:lnSpc>
                <a:spcPct val="110000"/>
              </a:lnSpc>
            </a:pPr>
            <a:endParaRPr lang="de-CH" sz="1100" dirty="0">
              <a:sym typeface="Wingdings" pitchFamily="2" charset="2"/>
            </a:endParaRPr>
          </a:p>
          <a:p>
            <a:pPr>
              <a:lnSpc>
                <a:spcPct val="110000"/>
              </a:lnSpc>
            </a:pPr>
            <a:endParaRPr lang="de-CH" sz="1400" dirty="0">
              <a:sym typeface="Wingdings" pitchFamily="2" charset="2"/>
            </a:endParaRPr>
          </a:p>
          <a:p>
            <a:pPr>
              <a:lnSpc>
                <a:spcPct val="110000"/>
              </a:lnSpc>
            </a:pPr>
            <a:endParaRPr lang="de-CH" sz="1400" dirty="0">
              <a:sym typeface="Wingdings" pitchFamily="2" charset="2"/>
            </a:endParaRPr>
          </a:p>
          <a:p>
            <a:pPr marL="0" indent="0">
              <a:lnSpc>
                <a:spcPct val="110000"/>
              </a:lnSpc>
              <a:buNone/>
            </a:pPr>
            <a:endParaRPr lang="de-CH" sz="1400" dirty="0">
              <a:sym typeface="Wingdings" pitchFamily="2" charset="2"/>
            </a:endParaRP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D2B879C1-69AA-3647-BC40-B710067A5369}"/>
              </a:ext>
            </a:extLst>
          </p:cNvPr>
          <p:cNvSpPr>
            <a:spLocks noGrp="1"/>
          </p:cNvSpPr>
          <p:nvPr>
            <p:ph type="sldNum" sz="quarter" idx="12"/>
          </p:nvPr>
        </p:nvSpPr>
        <p:spPr/>
        <p:txBody>
          <a:bodyPr/>
          <a:lstStyle/>
          <a:p>
            <a:fld id="{3D5F2F95-C4C1-8E45-A6E8-D4D6D52BFFA2}" type="slidenum">
              <a:rPr lang="en-US" smtClean="0"/>
              <a:t>42</a:t>
            </a:fld>
            <a:endParaRPr lang="en-US"/>
          </a:p>
        </p:txBody>
      </p:sp>
      <p:pic>
        <p:nvPicPr>
          <p:cNvPr id="6" name="Picture 5">
            <a:extLst>
              <a:ext uri="{FF2B5EF4-FFF2-40B4-BE49-F238E27FC236}">
                <a16:creationId xmlns="" xmlns:a16="http://schemas.microsoft.com/office/drawing/2014/main" id="{846DFCBC-4AF7-0D4D-8145-30A81CC04D5E}"/>
              </a:ext>
            </a:extLst>
          </p:cNvPr>
          <p:cNvPicPr>
            <a:picLocks noChangeAspect="1"/>
          </p:cNvPicPr>
          <p:nvPr/>
        </p:nvPicPr>
        <p:blipFill>
          <a:blip r:embed="rId8"/>
          <a:stretch>
            <a:fillRect/>
          </a:stretch>
        </p:blipFill>
        <p:spPr>
          <a:xfrm>
            <a:off x="914400" y="3276600"/>
            <a:ext cx="2076450" cy="2673350"/>
          </a:xfrm>
          <a:prstGeom prst="rect">
            <a:avLst/>
          </a:prstGeom>
        </p:spPr>
      </p:pic>
    </p:spTree>
    <p:extLst>
      <p:ext uri="{BB962C8B-B14F-4D97-AF65-F5344CB8AC3E}">
        <p14:creationId xmlns:p14="http://schemas.microsoft.com/office/powerpoint/2010/main" val="50936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err="1"/>
              <a:t>Sources</a:t>
            </a:r>
            <a:endParaRPr lang="de-DE" dirty="0"/>
          </a:p>
        </p:txBody>
      </p:sp>
      <p:sp>
        <p:nvSpPr>
          <p:cNvPr id="3" name="Inhaltsplatzhalter 2"/>
          <p:cNvSpPr>
            <a:spLocks noGrp="1"/>
          </p:cNvSpPr>
          <p:nvPr>
            <p:ph idx="1"/>
          </p:nvPr>
        </p:nvSpPr>
        <p:spPr>
          <a:xfrm>
            <a:off x="685800" y="1407318"/>
            <a:ext cx="7772400" cy="5145882"/>
          </a:xfrm>
        </p:spPr>
        <p:txBody>
          <a:bodyPr/>
          <a:lstStyle/>
          <a:p>
            <a:pPr>
              <a:lnSpc>
                <a:spcPct val="110000"/>
              </a:lnSpc>
            </a:pPr>
            <a:r>
              <a:rPr lang="de-CH" sz="2000" dirty="0">
                <a:sym typeface="Wingdings" pitchFamily="2" charset="2"/>
                <a:hlinkClick r:id="rId3"/>
              </a:rPr>
              <a:t>https://www.youtube.com/watch?v=ewU_BbArY88</a:t>
            </a:r>
            <a:endParaRPr lang="de-CH" sz="2000" dirty="0">
              <a:sym typeface="Wingdings" pitchFamily="2" charset="2"/>
            </a:endParaRPr>
          </a:p>
          <a:p>
            <a:pPr>
              <a:lnSpc>
                <a:spcPct val="110000"/>
              </a:lnSpc>
            </a:pPr>
            <a:r>
              <a:rPr lang="de-CH" sz="2000" dirty="0">
                <a:sym typeface="Wingdings" pitchFamily="2" charset="2"/>
                <a:hlinkClick r:id="rId4"/>
              </a:rPr>
              <a:t>https://i.pinimg.com/564x/bf/25/52/bf2552d06de8610f40ad954c41b97cfa--machine-a-olympia.jpg</a:t>
            </a:r>
            <a:endParaRPr lang="de-CH" sz="2000" dirty="0">
              <a:sym typeface="Wingdings" pitchFamily="2" charset="2"/>
            </a:endParaRPr>
          </a:p>
          <a:p>
            <a:pPr>
              <a:lnSpc>
                <a:spcPct val="110000"/>
              </a:lnSpc>
            </a:pPr>
            <a:r>
              <a:rPr lang="de-CH" sz="2000" dirty="0">
                <a:sym typeface="Wingdings" pitchFamily="2" charset="2"/>
                <a:hlinkClick r:id="rId5"/>
              </a:rPr>
              <a:t>https://www.toastmasters.org/resources/the-toastmasters-educational-program</a:t>
            </a:r>
            <a:endParaRPr lang="de-CH" sz="2000" dirty="0">
              <a:sym typeface="Wingdings" pitchFamily="2" charset="2"/>
            </a:endParaRPr>
          </a:p>
          <a:p>
            <a:pPr>
              <a:lnSpc>
                <a:spcPct val="110000"/>
              </a:lnSpc>
            </a:pPr>
            <a:r>
              <a:rPr lang="de-CH" sz="2000" dirty="0" err="1">
                <a:sym typeface="Wingdings" pitchFamily="2" charset="2"/>
              </a:rPr>
              <a:t>Pathways</a:t>
            </a:r>
            <a:r>
              <a:rPr lang="de-CH" sz="2000" dirty="0">
                <a:sym typeface="Wingdings" pitchFamily="2" charset="2"/>
              </a:rPr>
              <a:t> Learning Experience </a:t>
            </a:r>
            <a:r>
              <a:rPr lang="de-CH" sz="2000" dirty="0" err="1">
                <a:sym typeface="Wingdings" pitchFamily="2" charset="2"/>
              </a:rPr>
              <a:t>Presentation</a:t>
            </a:r>
            <a:r>
              <a:rPr lang="de-CH" sz="2000" dirty="0">
                <a:sym typeface="Wingdings" pitchFamily="2" charset="2"/>
              </a:rPr>
              <a:t> (2 </a:t>
            </a:r>
            <a:r>
              <a:rPr lang="de-CH" sz="2000" dirty="0" err="1">
                <a:sym typeface="Wingdings" pitchFamily="2" charset="2"/>
              </a:rPr>
              <a:t>variants</a:t>
            </a:r>
            <a:r>
              <a:rPr lang="de-CH" sz="2000" dirty="0">
                <a:sym typeface="Wingdings" pitchFamily="2" charset="2"/>
              </a:rPr>
              <a:t>)</a:t>
            </a:r>
          </a:p>
          <a:p>
            <a:pPr>
              <a:lnSpc>
                <a:spcPct val="110000"/>
              </a:lnSpc>
            </a:pPr>
            <a:r>
              <a:rPr lang="de-CH" sz="2000" dirty="0">
                <a:sym typeface="Wingdings" pitchFamily="2" charset="2"/>
                <a:hlinkClick r:id="rId6"/>
              </a:rPr>
              <a:t>https://www.bildungsreise.org/wp-content/uploads/2016/10/bildungsreise-pilgerreise-jakobsweg.jpg</a:t>
            </a:r>
            <a:endParaRPr lang="de-CH" sz="2000" dirty="0">
              <a:sym typeface="Wingdings" pitchFamily="2" charset="2"/>
            </a:endParaRPr>
          </a:p>
          <a:p>
            <a:pPr>
              <a:lnSpc>
                <a:spcPct val="110000"/>
              </a:lnSpc>
            </a:pPr>
            <a:r>
              <a:rPr lang="de-CH" sz="2000" dirty="0">
                <a:sym typeface="Wingdings" pitchFamily="2" charset="2"/>
              </a:rPr>
              <a:t>https://encrypted-tbn0.gstatic.com/</a:t>
            </a:r>
            <a:r>
              <a:rPr lang="de-CH" sz="2000" dirty="0" err="1">
                <a:sym typeface="Wingdings" pitchFamily="2" charset="2"/>
              </a:rPr>
              <a:t>images?q</a:t>
            </a:r>
            <a:r>
              <a:rPr lang="de-CH" sz="2000" dirty="0">
                <a:sym typeface="Wingdings" pitchFamily="2" charset="2"/>
              </a:rPr>
              <a:t>=tbn:ANd9GcQG12qH9cqVl5EJqk2xFMsJ_QW4JUDQPuGDZYMawaUiB08gaiTVFQ</a:t>
            </a:r>
          </a:p>
          <a:p>
            <a:pPr>
              <a:lnSpc>
                <a:spcPct val="110000"/>
              </a:lnSpc>
            </a:pPr>
            <a:endParaRPr lang="de-CH" sz="2400" dirty="0">
              <a:sym typeface="Wingdings" pitchFamily="2" charset="2"/>
            </a:endParaRPr>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C2037C06-C0C6-194B-A082-86C54E61A772}"/>
              </a:ext>
            </a:extLst>
          </p:cNvPr>
          <p:cNvSpPr>
            <a:spLocks noGrp="1"/>
          </p:cNvSpPr>
          <p:nvPr>
            <p:ph type="sldNum" sz="quarter" idx="12"/>
          </p:nvPr>
        </p:nvSpPr>
        <p:spPr/>
        <p:txBody>
          <a:bodyPr/>
          <a:lstStyle/>
          <a:p>
            <a:fld id="{3D5F2F95-C4C1-8E45-A6E8-D4D6D52BFFA2}" type="slidenum">
              <a:rPr lang="en-US" smtClean="0"/>
              <a:t>43</a:t>
            </a:fld>
            <a:endParaRPr lang="en-US"/>
          </a:p>
        </p:txBody>
      </p:sp>
    </p:spTree>
    <p:extLst>
      <p:ext uri="{BB962C8B-B14F-4D97-AF65-F5344CB8AC3E}">
        <p14:creationId xmlns:p14="http://schemas.microsoft.com/office/powerpoint/2010/main" val="2691136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err="1" smtClean="0"/>
              <a:t>Choose</a:t>
            </a:r>
            <a:r>
              <a:rPr lang="de-DE" dirty="0" smtClean="0"/>
              <a:t> </a:t>
            </a:r>
            <a:r>
              <a:rPr lang="de-DE" dirty="0" err="1" smtClean="0"/>
              <a:t>your</a:t>
            </a:r>
            <a:r>
              <a:rPr lang="de-DE" dirty="0" smtClean="0"/>
              <a:t> Path</a:t>
            </a:r>
            <a:endParaRPr lang="de-DE" dirty="0"/>
          </a:p>
        </p:txBody>
      </p:sp>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pic>
        <p:nvPicPr>
          <p:cNvPr id="6" name="Picture 5">
            <a:extLst>
              <a:ext uri="{FF2B5EF4-FFF2-40B4-BE49-F238E27FC236}">
                <a16:creationId xmlns="" xmlns:a16="http://schemas.microsoft.com/office/drawing/2014/main" id="{12818C8F-E065-E241-B997-A996200BE539}"/>
              </a:ext>
            </a:extLst>
          </p:cNvPr>
          <p:cNvPicPr>
            <a:picLocks noChangeAspect="1"/>
          </p:cNvPicPr>
          <p:nvPr/>
        </p:nvPicPr>
        <p:blipFill>
          <a:blip r:embed="rId3"/>
          <a:stretch>
            <a:fillRect/>
          </a:stretch>
        </p:blipFill>
        <p:spPr>
          <a:xfrm>
            <a:off x="235462" y="1371600"/>
            <a:ext cx="8679938" cy="5295453"/>
          </a:xfrm>
          <a:prstGeom prst="rect">
            <a:avLst/>
          </a:prstGeom>
        </p:spPr>
      </p:pic>
      <p:sp>
        <p:nvSpPr>
          <p:cNvPr id="5" name="Slide Number Placeholder 4">
            <a:extLst>
              <a:ext uri="{FF2B5EF4-FFF2-40B4-BE49-F238E27FC236}">
                <a16:creationId xmlns="" xmlns:a16="http://schemas.microsoft.com/office/drawing/2014/main" id="{D27BDA60-DFAD-5245-AAE3-326A2F4F3E04}"/>
              </a:ext>
            </a:extLst>
          </p:cNvPr>
          <p:cNvSpPr>
            <a:spLocks noGrp="1"/>
          </p:cNvSpPr>
          <p:nvPr>
            <p:ph type="sldNum" sz="quarter" idx="12"/>
          </p:nvPr>
        </p:nvSpPr>
        <p:spPr/>
        <p:txBody>
          <a:bodyPr/>
          <a:lstStyle/>
          <a:p>
            <a:fld id="{3D5F2F95-C4C1-8E45-A6E8-D4D6D52BFFA2}" type="slidenum">
              <a:rPr lang="en-US" smtClean="0"/>
              <a:t>5</a:t>
            </a:fld>
            <a:endParaRPr lang="en-US"/>
          </a:p>
        </p:txBody>
      </p:sp>
    </p:spTree>
    <p:extLst>
      <p:ext uri="{BB962C8B-B14F-4D97-AF65-F5344CB8AC3E}">
        <p14:creationId xmlns:p14="http://schemas.microsoft.com/office/powerpoint/2010/main" val="950273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0" y="340095"/>
            <a:ext cx="1790205" cy="6139542"/>
            <a:chOff x="843148" y="340095"/>
            <a:chExt cx="2386940" cy="6139542"/>
          </a:xfrm>
        </p:grpSpPr>
        <p:sp>
          <p:nvSpPr>
            <p:cNvPr id="4" name="Rectangle 3"/>
            <p:cNvSpPr/>
            <p:nvPr/>
          </p:nvSpPr>
          <p:spPr>
            <a:xfrm flipH="1">
              <a:off x="843148" y="340095"/>
              <a:ext cx="2386940" cy="6139542"/>
            </a:xfrm>
            <a:prstGeom prst="rect">
              <a:avLst/>
            </a:prstGeom>
            <a:gradFill flip="none" rotWithShape="1">
              <a:gsLst>
                <a:gs pos="0">
                  <a:srgbClr val="A93439"/>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941636" y="449217"/>
              <a:ext cx="2189964" cy="5921298"/>
            </a:xfrm>
            <a:prstGeom prst="rect">
              <a:avLst/>
            </a:prstGeom>
          </p:spPr>
        </p:pic>
      </p:grpSp>
      <p:sp>
        <p:nvSpPr>
          <p:cNvPr id="11" name="Titel 1"/>
          <p:cNvSpPr>
            <a:spLocks noGrp="1"/>
          </p:cNvSpPr>
          <p:nvPr>
            <p:ph type="title"/>
          </p:nvPr>
        </p:nvSpPr>
        <p:spPr>
          <a:xfrm>
            <a:off x="2245071" y="212725"/>
            <a:ext cx="6517929" cy="533400"/>
          </a:xfrm>
        </p:spPr>
        <p:txBody>
          <a:bodyPr>
            <a:normAutofit/>
          </a:bodyPr>
          <a:lstStyle/>
          <a:p>
            <a:r>
              <a:rPr lang="de-DE" sz="3000" dirty="0"/>
              <a:t>5 </a:t>
            </a:r>
            <a:r>
              <a:rPr lang="de-DE" sz="3000" dirty="0" err="1"/>
              <a:t>core</a:t>
            </a:r>
            <a:r>
              <a:rPr lang="de-DE" sz="3000" dirty="0"/>
              <a:t> </a:t>
            </a:r>
            <a:r>
              <a:rPr lang="de-DE" sz="3000" dirty="0" err="1"/>
              <a:t>competencies</a:t>
            </a:r>
            <a:r>
              <a:rPr lang="de-DE" sz="3000" dirty="0"/>
              <a:t> </a:t>
            </a:r>
            <a:r>
              <a:rPr lang="de-DE" sz="3000" dirty="0" err="1"/>
              <a:t>linked</a:t>
            </a:r>
            <a:r>
              <a:rPr lang="de-DE" sz="3000" dirty="0"/>
              <a:t> </a:t>
            </a:r>
            <a:r>
              <a:rPr lang="de-DE" sz="3000" dirty="0" err="1"/>
              <a:t>to</a:t>
            </a:r>
            <a:r>
              <a:rPr lang="de-DE" sz="3000" dirty="0"/>
              <a:t> 10 </a:t>
            </a:r>
            <a:r>
              <a:rPr lang="de-DE" sz="3000" dirty="0" err="1"/>
              <a:t>paths</a:t>
            </a:r>
            <a:endParaRPr lang="de-DE" sz="3000" dirty="0"/>
          </a:p>
        </p:txBody>
      </p:sp>
      <p:sp>
        <p:nvSpPr>
          <p:cNvPr id="7" name="Textfeld 6"/>
          <p:cNvSpPr txBox="1"/>
          <p:nvPr/>
        </p:nvSpPr>
        <p:spPr>
          <a:xfrm>
            <a:off x="3253619" y="1076476"/>
            <a:ext cx="184666" cy="369332"/>
          </a:xfrm>
          <a:prstGeom prst="rect">
            <a:avLst/>
          </a:prstGeom>
          <a:noFill/>
        </p:spPr>
        <p:txBody>
          <a:bodyPr wrap="none" rtlCol="0">
            <a:spAutoFit/>
          </a:bodyPr>
          <a:lstStyle/>
          <a:p>
            <a:endParaRPr lang="de-DE" dirty="0"/>
          </a:p>
        </p:txBody>
      </p:sp>
      <p:sp>
        <p:nvSpPr>
          <p:cNvPr id="12" name="Rectangle 6"/>
          <p:cNvSpPr/>
          <p:nvPr/>
        </p:nvSpPr>
        <p:spPr>
          <a:xfrm>
            <a:off x="2189740" y="759949"/>
            <a:ext cx="71247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pic>
        <p:nvPicPr>
          <p:cNvPr id="8" name="Bild 7"/>
          <p:cNvPicPr>
            <a:picLocks noChangeAspect="1"/>
          </p:cNvPicPr>
          <p:nvPr/>
        </p:nvPicPr>
        <p:blipFill>
          <a:blip r:embed="rId4"/>
          <a:stretch>
            <a:fillRect/>
          </a:stretch>
        </p:blipFill>
        <p:spPr>
          <a:xfrm>
            <a:off x="2438400" y="1066800"/>
            <a:ext cx="6146800" cy="5181600"/>
          </a:xfrm>
          <a:prstGeom prst="rect">
            <a:avLst/>
          </a:prstGeom>
        </p:spPr>
      </p:pic>
      <p:sp>
        <p:nvSpPr>
          <p:cNvPr id="2" name="Slide Number Placeholder 1">
            <a:extLst>
              <a:ext uri="{FF2B5EF4-FFF2-40B4-BE49-F238E27FC236}">
                <a16:creationId xmlns="" xmlns:a16="http://schemas.microsoft.com/office/drawing/2014/main" id="{0AE04097-E4C1-3D45-A2DF-C68F1B5803F6}"/>
              </a:ext>
            </a:extLst>
          </p:cNvPr>
          <p:cNvSpPr>
            <a:spLocks noGrp="1"/>
          </p:cNvSpPr>
          <p:nvPr>
            <p:ph type="sldNum" sz="quarter" idx="12"/>
          </p:nvPr>
        </p:nvSpPr>
        <p:spPr/>
        <p:txBody>
          <a:bodyPr/>
          <a:lstStyle/>
          <a:p>
            <a:fld id="{3D5F2F95-C4C1-8E45-A6E8-D4D6D52BFFA2}" type="slidenum">
              <a:rPr lang="en-US" smtClean="0"/>
              <a:t>6</a:t>
            </a:fld>
            <a:endParaRPr lang="en-US"/>
          </a:p>
        </p:txBody>
      </p:sp>
    </p:spTree>
    <p:extLst>
      <p:ext uri="{BB962C8B-B14F-4D97-AF65-F5344CB8AC3E}">
        <p14:creationId xmlns:p14="http://schemas.microsoft.com/office/powerpoint/2010/main" val="3526337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0" y="340095"/>
            <a:ext cx="1790205" cy="6139542"/>
            <a:chOff x="843148" y="340095"/>
            <a:chExt cx="2386940" cy="6139542"/>
          </a:xfrm>
        </p:grpSpPr>
        <p:sp>
          <p:nvSpPr>
            <p:cNvPr id="4" name="Rectangle 3"/>
            <p:cNvSpPr/>
            <p:nvPr/>
          </p:nvSpPr>
          <p:spPr>
            <a:xfrm flipH="1">
              <a:off x="843148" y="340095"/>
              <a:ext cx="2386940" cy="6139542"/>
            </a:xfrm>
            <a:prstGeom prst="rect">
              <a:avLst/>
            </a:prstGeom>
            <a:gradFill flip="none" rotWithShape="1">
              <a:gsLst>
                <a:gs pos="0">
                  <a:srgbClr val="A93439"/>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941636" y="449217"/>
              <a:ext cx="2189964" cy="5921298"/>
            </a:xfrm>
            <a:prstGeom prst="rect">
              <a:avLst/>
            </a:prstGeom>
          </p:spPr>
        </p:pic>
      </p:grpSp>
      <p:sp>
        <p:nvSpPr>
          <p:cNvPr id="7" name="Textfeld 6"/>
          <p:cNvSpPr txBox="1"/>
          <p:nvPr/>
        </p:nvSpPr>
        <p:spPr>
          <a:xfrm>
            <a:off x="3253619" y="1076476"/>
            <a:ext cx="184666" cy="369332"/>
          </a:xfrm>
          <a:prstGeom prst="rect">
            <a:avLst/>
          </a:prstGeom>
          <a:noFill/>
        </p:spPr>
        <p:txBody>
          <a:bodyPr wrap="none" rtlCol="0">
            <a:spAutoFit/>
          </a:bodyPr>
          <a:lstStyle/>
          <a:p>
            <a:endParaRPr lang="de-DE" dirty="0"/>
          </a:p>
        </p:txBody>
      </p:sp>
      <p:sp>
        <p:nvSpPr>
          <p:cNvPr id="12" name="Rectangle 6"/>
          <p:cNvSpPr/>
          <p:nvPr/>
        </p:nvSpPr>
        <p:spPr>
          <a:xfrm>
            <a:off x="2181502" y="767214"/>
            <a:ext cx="71247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pic>
        <p:nvPicPr>
          <p:cNvPr id="2" name="Bild 1"/>
          <p:cNvPicPr>
            <a:picLocks noChangeAspect="1"/>
          </p:cNvPicPr>
          <p:nvPr/>
        </p:nvPicPr>
        <p:blipFill>
          <a:blip r:embed="rId4"/>
          <a:stretch>
            <a:fillRect/>
          </a:stretch>
        </p:blipFill>
        <p:spPr>
          <a:xfrm>
            <a:off x="2438400" y="1047750"/>
            <a:ext cx="6108700" cy="5219700"/>
          </a:xfrm>
          <a:prstGeom prst="rect">
            <a:avLst/>
          </a:prstGeom>
        </p:spPr>
      </p:pic>
      <p:sp>
        <p:nvSpPr>
          <p:cNvPr id="3" name="Slide Number Placeholder 2">
            <a:extLst>
              <a:ext uri="{FF2B5EF4-FFF2-40B4-BE49-F238E27FC236}">
                <a16:creationId xmlns="" xmlns:a16="http://schemas.microsoft.com/office/drawing/2014/main" id="{D5512C6D-9F35-B24C-9D53-BA2166EAC49A}"/>
              </a:ext>
            </a:extLst>
          </p:cNvPr>
          <p:cNvSpPr>
            <a:spLocks noGrp="1"/>
          </p:cNvSpPr>
          <p:nvPr>
            <p:ph type="sldNum" sz="quarter" idx="12"/>
          </p:nvPr>
        </p:nvSpPr>
        <p:spPr/>
        <p:txBody>
          <a:bodyPr/>
          <a:lstStyle/>
          <a:p>
            <a:fld id="{3D5F2F95-C4C1-8E45-A6E8-D4D6D52BFFA2}" type="slidenum">
              <a:rPr lang="en-US" smtClean="0"/>
              <a:t>7</a:t>
            </a:fld>
            <a:endParaRPr lang="en-US"/>
          </a:p>
        </p:txBody>
      </p:sp>
      <p:sp>
        <p:nvSpPr>
          <p:cNvPr id="13" name="Titel 1">
            <a:extLst>
              <a:ext uri="{FF2B5EF4-FFF2-40B4-BE49-F238E27FC236}">
                <a16:creationId xmlns="" xmlns:a16="http://schemas.microsoft.com/office/drawing/2014/main" id="{C18CF59E-DE51-2049-9413-4E2BDE5BD0E0}"/>
              </a:ext>
            </a:extLst>
          </p:cNvPr>
          <p:cNvSpPr>
            <a:spLocks noGrp="1"/>
          </p:cNvSpPr>
          <p:nvPr>
            <p:ph type="title"/>
          </p:nvPr>
        </p:nvSpPr>
        <p:spPr>
          <a:xfrm>
            <a:off x="2245071" y="212725"/>
            <a:ext cx="6517929" cy="533400"/>
          </a:xfrm>
        </p:spPr>
        <p:txBody>
          <a:bodyPr>
            <a:normAutofit/>
          </a:bodyPr>
          <a:lstStyle/>
          <a:p>
            <a:r>
              <a:rPr lang="de-DE" sz="3000" dirty="0"/>
              <a:t>5 </a:t>
            </a:r>
            <a:r>
              <a:rPr lang="de-DE" sz="3000" dirty="0" err="1"/>
              <a:t>core</a:t>
            </a:r>
            <a:r>
              <a:rPr lang="de-DE" sz="3000" dirty="0"/>
              <a:t> </a:t>
            </a:r>
            <a:r>
              <a:rPr lang="de-DE" sz="3000" dirty="0" err="1"/>
              <a:t>competencies</a:t>
            </a:r>
            <a:r>
              <a:rPr lang="de-DE" sz="3000" dirty="0"/>
              <a:t> </a:t>
            </a:r>
            <a:r>
              <a:rPr lang="de-DE" sz="3000" dirty="0" err="1"/>
              <a:t>linked</a:t>
            </a:r>
            <a:r>
              <a:rPr lang="de-DE" sz="3000" dirty="0"/>
              <a:t> </a:t>
            </a:r>
            <a:r>
              <a:rPr lang="de-DE" sz="3000" dirty="0" err="1"/>
              <a:t>to</a:t>
            </a:r>
            <a:r>
              <a:rPr lang="de-DE" sz="3000" dirty="0"/>
              <a:t> 10 </a:t>
            </a:r>
            <a:r>
              <a:rPr lang="de-DE" sz="3000" dirty="0" err="1"/>
              <a:t>paths</a:t>
            </a:r>
            <a:endParaRPr lang="de-DE" sz="3000" dirty="0"/>
          </a:p>
        </p:txBody>
      </p:sp>
    </p:spTree>
    <p:extLst>
      <p:ext uri="{BB962C8B-B14F-4D97-AF65-F5344CB8AC3E}">
        <p14:creationId xmlns:p14="http://schemas.microsoft.com/office/powerpoint/2010/main" val="30675257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52400"/>
            <a:ext cx="7696200" cy="1143000"/>
          </a:xfrm>
        </p:spPr>
        <p:txBody>
          <a:bodyPr/>
          <a:lstStyle/>
          <a:p>
            <a:pPr algn="ctr"/>
            <a:r>
              <a:rPr lang="de-DE" dirty="0"/>
              <a:t>5 </a:t>
            </a:r>
            <a:r>
              <a:rPr lang="de-DE" dirty="0" err="1"/>
              <a:t>S</a:t>
            </a:r>
            <a:r>
              <a:rPr lang="de-DE" dirty="0" err="1" smtClean="0"/>
              <a:t>kill</a:t>
            </a:r>
            <a:r>
              <a:rPr lang="de-DE" dirty="0" smtClean="0"/>
              <a:t> </a:t>
            </a:r>
            <a:r>
              <a:rPr lang="de-DE" dirty="0" err="1" smtClean="0"/>
              <a:t>levels</a:t>
            </a:r>
            <a:r>
              <a:rPr lang="de-DE" dirty="0" smtClean="0"/>
              <a:t> in </a:t>
            </a:r>
            <a:r>
              <a:rPr lang="de-DE" dirty="0" err="1" smtClean="0"/>
              <a:t>each</a:t>
            </a:r>
            <a:r>
              <a:rPr lang="de-DE" dirty="0" smtClean="0"/>
              <a:t> Path</a:t>
            </a:r>
            <a:endParaRPr lang="de-DE" dirty="0"/>
          </a:p>
        </p:txBody>
      </p:sp>
      <p:graphicFrame>
        <p:nvGraphicFramePr>
          <p:cNvPr id="12" name="Inhaltsplatzhalter 11"/>
          <p:cNvGraphicFramePr>
            <a:graphicFrameLocks noGrp="1"/>
          </p:cNvGraphicFramePr>
          <p:nvPr>
            <p:ph idx="1"/>
            <p:extLst>
              <p:ext uri="{D42A27DB-BD31-4B8C-83A1-F6EECF244321}">
                <p14:modId xmlns:p14="http://schemas.microsoft.com/office/powerpoint/2010/main" val="57674600"/>
              </p:ext>
            </p:extLst>
          </p:nvPr>
        </p:nvGraphicFramePr>
        <p:xfrm>
          <a:off x="685800" y="685800"/>
          <a:ext cx="76962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6"/>
          <p:cNvSpPr/>
          <p:nvPr/>
        </p:nvSpPr>
        <p:spPr>
          <a:xfrm>
            <a:off x="-133815" y="1203016"/>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5" name="Slide Number Placeholder 4">
            <a:extLst>
              <a:ext uri="{FF2B5EF4-FFF2-40B4-BE49-F238E27FC236}">
                <a16:creationId xmlns="" xmlns:a16="http://schemas.microsoft.com/office/drawing/2014/main" id="{DBA1E84C-BC51-3D46-A6FE-19DCE7605070}"/>
              </a:ext>
            </a:extLst>
          </p:cNvPr>
          <p:cNvSpPr>
            <a:spLocks noGrp="1"/>
          </p:cNvSpPr>
          <p:nvPr>
            <p:ph type="sldNum" sz="quarter" idx="12"/>
          </p:nvPr>
        </p:nvSpPr>
        <p:spPr/>
        <p:txBody>
          <a:bodyPr/>
          <a:lstStyle/>
          <a:p>
            <a:fld id="{3D5F2F95-C4C1-8E45-A6E8-D4D6D52BFFA2}" type="slidenum">
              <a:rPr lang="en-US" smtClean="0"/>
              <a:t>8</a:t>
            </a:fld>
            <a:endParaRPr lang="en-US"/>
          </a:p>
        </p:txBody>
      </p:sp>
      <p:pic>
        <p:nvPicPr>
          <p:cNvPr id="6" name="Picture 5" descr="toastmasters-level-1-badge_3x.png">
            <a:extLst>
              <a:ext uri="{FF2B5EF4-FFF2-40B4-BE49-F238E27FC236}">
                <a16:creationId xmlns="" xmlns:a16="http://schemas.microsoft.com/office/drawing/2014/main" id="{1DA6680F-8C47-104B-9089-75583BF61E5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0200" y="5343525"/>
            <a:ext cx="904875" cy="904875"/>
          </a:xfrm>
          <a:prstGeom prst="rect">
            <a:avLst/>
          </a:prstGeom>
        </p:spPr>
      </p:pic>
      <p:pic>
        <p:nvPicPr>
          <p:cNvPr id="7" name="Picture 6" descr="toastmasters-level-2-badge_3x.png">
            <a:extLst>
              <a:ext uri="{FF2B5EF4-FFF2-40B4-BE49-F238E27FC236}">
                <a16:creationId xmlns="" xmlns:a16="http://schemas.microsoft.com/office/drawing/2014/main" id="{71F679CB-BB01-544B-A3DE-2D7D4F301D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6600" y="4648200"/>
            <a:ext cx="962025" cy="962025"/>
          </a:xfrm>
          <a:prstGeom prst="rect">
            <a:avLst/>
          </a:prstGeom>
        </p:spPr>
      </p:pic>
      <p:pic>
        <p:nvPicPr>
          <p:cNvPr id="8" name="Picture 7" descr="toastmasters-level-3-badge_3x.png">
            <a:extLst>
              <a:ext uri="{FF2B5EF4-FFF2-40B4-BE49-F238E27FC236}">
                <a16:creationId xmlns="" xmlns:a16="http://schemas.microsoft.com/office/drawing/2014/main" id="{88D29C8B-BF58-6342-85F1-746B9200A0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91000" y="3810000"/>
            <a:ext cx="962025" cy="962025"/>
          </a:xfrm>
          <a:prstGeom prst="rect">
            <a:avLst/>
          </a:prstGeom>
        </p:spPr>
      </p:pic>
      <p:pic>
        <p:nvPicPr>
          <p:cNvPr id="9" name="Picture 8" descr="toastmasters-level-4-badge_3x.png">
            <a:extLst>
              <a:ext uri="{FF2B5EF4-FFF2-40B4-BE49-F238E27FC236}">
                <a16:creationId xmlns="" xmlns:a16="http://schemas.microsoft.com/office/drawing/2014/main" id="{EA3DBEE2-DF71-134A-8F04-4C04F56E9A1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52975" y="2619375"/>
            <a:ext cx="962025" cy="962025"/>
          </a:xfrm>
          <a:prstGeom prst="rect">
            <a:avLst/>
          </a:prstGeom>
        </p:spPr>
      </p:pic>
      <p:pic>
        <p:nvPicPr>
          <p:cNvPr id="10" name="Picture 9" descr="toastmasters-dynamic-leadership-path-badge-active_3x.png">
            <a:extLst>
              <a:ext uri="{FF2B5EF4-FFF2-40B4-BE49-F238E27FC236}">
                <a16:creationId xmlns="" xmlns:a16="http://schemas.microsoft.com/office/drawing/2014/main" id="{3D2E88FE-8306-D246-A864-ADCD6091FDC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53000" y="1447800"/>
            <a:ext cx="962025" cy="962025"/>
          </a:xfrm>
          <a:prstGeom prst="rect">
            <a:avLst/>
          </a:prstGeom>
        </p:spPr>
      </p:pic>
    </p:spTree>
    <p:extLst>
      <p:ext uri="{BB962C8B-B14F-4D97-AF65-F5344CB8AC3E}">
        <p14:creationId xmlns:p14="http://schemas.microsoft.com/office/powerpoint/2010/main" val="6052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52400"/>
            <a:ext cx="9296400" cy="914400"/>
          </a:xfrm>
        </p:spPr>
        <p:txBody>
          <a:bodyPr/>
          <a:lstStyle/>
          <a:p>
            <a:pPr marL="742950" indent="-742950" algn="ctr">
              <a:buFont typeface="+mj-lt"/>
              <a:buAutoNum type="arabicPeriod" startAt="6"/>
            </a:pPr>
            <a:r>
              <a:rPr lang="en-US" dirty="0"/>
              <a:t>How do I access Pathways?</a:t>
            </a:r>
          </a:p>
        </p:txBody>
      </p:sp>
      <p:sp>
        <p:nvSpPr>
          <p:cNvPr id="4" name="Rectangle 3"/>
          <p:cNvSpPr/>
          <p:nvPr/>
        </p:nvSpPr>
        <p:spPr>
          <a:xfrm>
            <a:off x="-228600" y="1091215"/>
            <a:ext cx="9525000" cy="16858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08080">
                  <a:lumMod val="40000"/>
                  <a:lumOff val="60000"/>
                </a:srgbClr>
              </a:solidFill>
            </a:endParaRPr>
          </a:p>
        </p:txBody>
      </p:sp>
      <p:sp>
        <p:nvSpPr>
          <p:cNvPr id="2" name="Slide Number Placeholder 1">
            <a:extLst>
              <a:ext uri="{FF2B5EF4-FFF2-40B4-BE49-F238E27FC236}">
                <a16:creationId xmlns="" xmlns:a16="http://schemas.microsoft.com/office/drawing/2014/main" id="{FA93C011-D747-714F-88A8-DF984E08347D}"/>
              </a:ext>
            </a:extLst>
          </p:cNvPr>
          <p:cNvSpPr>
            <a:spLocks noGrp="1"/>
          </p:cNvSpPr>
          <p:nvPr>
            <p:ph type="sldNum" sz="quarter" idx="12"/>
          </p:nvPr>
        </p:nvSpPr>
        <p:spPr/>
        <p:txBody>
          <a:bodyPr/>
          <a:lstStyle/>
          <a:p>
            <a:fld id="{3D5F2F95-C4C1-8E45-A6E8-D4D6D52BFFA2}" type="slidenum">
              <a:rPr lang="en-US" smtClean="0"/>
              <a:t>9</a:t>
            </a:fld>
            <a:endParaRPr lang="en-US"/>
          </a:p>
        </p:txBody>
      </p:sp>
      <p:pic>
        <p:nvPicPr>
          <p:cNvPr id="3" name="Picture 2">
            <a:extLst>
              <a:ext uri="{FF2B5EF4-FFF2-40B4-BE49-F238E27FC236}">
                <a16:creationId xmlns="" xmlns:a16="http://schemas.microsoft.com/office/drawing/2014/main" id="{9964E0F6-93D9-C345-9414-1A0AE1477AFF}"/>
              </a:ext>
            </a:extLst>
          </p:cNvPr>
          <p:cNvPicPr>
            <a:picLocks noChangeAspect="1"/>
          </p:cNvPicPr>
          <p:nvPr/>
        </p:nvPicPr>
        <p:blipFill>
          <a:blip r:embed="rId3"/>
          <a:stretch>
            <a:fillRect/>
          </a:stretch>
        </p:blipFill>
        <p:spPr>
          <a:xfrm>
            <a:off x="-14416" y="1259799"/>
            <a:ext cx="8686800" cy="4937951"/>
          </a:xfrm>
          <a:prstGeom prst="rect">
            <a:avLst/>
          </a:prstGeom>
        </p:spPr>
      </p:pic>
      <p:sp>
        <p:nvSpPr>
          <p:cNvPr id="7" name="Right Arrow 6">
            <a:extLst>
              <a:ext uri="{FF2B5EF4-FFF2-40B4-BE49-F238E27FC236}">
                <a16:creationId xmlns="" xmlns:a16="http://schemas.microsoft.com/office/drawing/2014/main" id="{DB9B6B09-E79C-B240-94A8-98137FDA148A}"/>
              </a:ext>
            </a:extLst>
          </p:cNvPr>
          <p:cNvSpPr/>
          <p:nvPr/>
        </p:nvSpPr>
        <p:spPr>
          <a:xfrm rot="1915311">
            <a:off x="4904202" y="996677"/>
            <a:ext cx="1125169" cy="357660"/>
          </a:xfrm>
          <a:prstGeom prst="rightArrow">
            <a:avLst/>
          </a:prstGeom>
          <a:solidFill>
            <a:srgbClr val="FF9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 xmlns:a16="http://schemas.microsoft.com/office/drawing/2014/main" id="{DF78DC3C-AFE9-FB41-8DDD-A77915A07EFC}"/>
              </a:ext>
            </a:extLst>
          </p:cNvPr>
          <p:cNvSpPr/>
          <p:nvPr/>
        </p:nvSpPr>
        <p:spPr>
          <a:xfrm>
            <a:off x="6004869" y="1259800"/>
            <a:ext cx="776931" cy="523568"/>
          </a:xfrm>
          <a:prstGeom prst="frame">
            <a:avLst>
              <a:gd name="adj1" fmla="val 0"/>
            </a:avLst>
          </a:prstGeom>
          <a:solidFill>
            <a:srgbClr val="FF9300">
              <a:alpha val="75000"/>
            </a:srgbClr>
          </a:solidFill>
          <a:ln w="73025" cap="rnd">
            <a:solidFill>
              <a:srgbClr val="FF93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 xmlns:a16="http://schemas.microsoft.com/office/drawing/2014/main" id="{673A11CF-094F-984D-8C76-FB2ACC797B8F}"/>
              </a:ext>
            </a:extLst>
          </p:cNvPr>
          <p:cNvSpPr/>
          <p:nvPr/>
        </p:nvSpPr>
        <p:spPr>
          <a:xfrm>
            <a:off x="2438400" y="2514600"/>
            <a:ext cx="1143000" cy="447368"/>
          </a:xfrm>
          <a:prstGeom prst="frame">
            <a:avLst>
              <a:gd name="adj1" fmla="val 0"/>
            </a:avLst>
          </a:prstGeom>
          <a:solidFill>
            <a:srgbClr val="FF9300">
              <a:alpha val="75000"/>
            </a:srgbClr>
          </a:solidFill>
          <a:ln w="73025" cap="rnd">
            <a:solidFill>
              <a:srgbClr val="FF93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 xmlns:a16="http://schemas.microsoft.com/office/drawing/2014/main" id="{EFFA5FE6-4ECC-1E44-AEF4-1D1F1CD889D1}"/>
              </a:ext>
            </a:extLst>
          </p:cNvPr>
          <p:cNvPicPr>
            <a:picLocks noChangeAspect="1"/>
          </p:cNvPicPr>
          <p:nvPr/>
        </p:nvPicPr>
        <p:blipFill>
          <a:blip r:embed="rId4"/>
          <a:stretch>
            <a:fillRect/>
          </a:stretch>
        </p:blipFill>
        <p:spPr>
          <a:xfrm>
            <a:off x="4643160" y="1905000"/>
            <a:ext cx="3569963" cy="4934658"/>
          </a:xfrm>
          <a:prstGeom prst="rect">
            <a:avLst/>
          </a:prstGeom>
        </p:spPr>
      </p:pic>
      <p:sp>
        <p:nvSpPr>
          <p:cNvPr id="13" name="Right Arrow 12">
            <a:extLst>
              <a:ext uri="{FF2B5EF4-FFF2-40B4-BE49-F238E27FC236}">
                <a16:creationId xmlns="" xmlns:a16="http://schemas.microsoft.com/office/drawing/2014/main" id="{B7F6BE89-CE75-6543-9E57-CE20F2834F38}"/>
              </a:ext>
            </a:extLst>
          </p:cNvPr>
          <p:cNvSpPr/>
          <p:nvPr/>
        </p:nvSpPr>
        <p:spPr>
          <a:xfrm rot="7979240">
            <a:off x="3014727" y="1464298"/>
            <a:ext cx="2128445" cy="357660"/>
          </a:xfrm>
          <a:prstGeom prst="rightArrow">
            <a:avLst/>
          </a:prstGeom>
          <a:solidFill>
            <a:srgbClr val="FF9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761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8|1.5"/>
</p:tagLst>
</file>

<file path=ppt/tags/tag2.xml><?xml version="1.0" encoding="utf-8"?>
<p:tagLst xmlns:a="http://schemas.openxmlformats.org/drawingml/2006/main" xmlns:r="http://schemas.openxmlformats.org/officeDocument/2006/relationships" xmlns:p="http://schemas.openxmlformats.org/presentationml/2006/main">
  <p:tag name="TIMING" val="|6.8|1.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{B3339148-3E83-A74D-9B49-2F809FC35970}tf10001071</Template>
  <TotalTime>0</TotalTime>
  <Words>1216</Words>
  <Application>Microsoft Macintosh PowerPoint</Application>
  <PresentationFormat>Bildschirmpräsentation (4:3)</PresentationFormat>
  <Paragraphs>331</Paragraphs>
  <Slides>43</Slides>
  <Notes>42</Notes>
  <HiddenSlides>14</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43</vt:i4>
      </vt:variant>
    </vt:vector>
  </HeadingPairs>
  <TitlesOfParts>
    <vt:vector size="52" baseType="lpstr">
      <vt:lpstr>Calibri</vt:lpstr>
      <vt:lpstr>Mangal</vt:lpstr>
      <vt:lpstr>MS Mincho</vt:lpstr>
      <vt:lpstr>Times New Roman</vt:lpstr>
      <vt:lpstr>Wingdings</vt:lpstr>
      <vt:lpstr>Zapf Dingbats</vt:lpstr>
      <vt:lpstr>ヒラギノ角ゴ Pro W3</vt:lpstr>
      <vt:lpstr>Arial</vt:lpstr>
      <vt:lpstr>Office Theme</vt:lpstr>
      <vt:lpstr>What should I know about Pathways?</vt:lpstr>
      <vt:lpstr>Agenda</vt:lpstr>
      <vt:lpstr>Current educational program</vt:lpstr>
      <vt:lpstr>2 Tracks vs. 10 Paths</vt:lpstr>
      <vt:lpstr>Choose your Path</vt:lpstr>
      <vt:lpstr>5 core competencies linked to 10 paths</vt:lpstr>
      <vt:lpstr>5 core competencies linked to 10 paths</vt:lpstr>
      <vt:lpstr>5 Skill levels in each Path</vt:lpstr>
      <vt:lpstr>How do I access Pathways?</vt:lpstr>
      <vt:lpstr>Compatibility check (1st time)</vt:lpstr>
      <vt:lpstr>How do I get started?</vt:lpstr>
      <vt:lpstr>Initial self-assessment – choose your language</vt:lpstr>
      <vt:lpstr>Initial self-assessment – what do you want to learn?</vt:lpstr>
      <vt:lpstr>Initial self-assessment – what am I good at?</vt:lpstr>
      <vt:lpstr>After self-assessment –  3 recommended paths</vt:lpstr>
      <vt:lpstr>After self-assessment – you may still choose another path</vt:lpstr>
      <vt:lpstr>How much does it cost?</vt:lpstr>
      <vt:lpstr>First steps – first project: Ice Breaker</vt:lpstr>
      <vt:lpstr>Basecamp – your entry point</vt:lpstr>
      <vt:lpstr>Basecamp for your preparation</vt:lpstr>
      <vt:lpstr>Tracking your Progress</vt:lpstr>
      <vt:lpstr>Recognition and Badge  after each level</vt:lpstr>
      <vt:lpstr>Evaluations</vt:lpstr>
      <vt:lpstr>PowerPoint-Präsentation</vt:lpstr>
      <vt:lpstr>PowerPoint-Präsentation</vt:lpstr>
      <vt:lpstr>Levels and project types</vt:lpstr>
      <vt:lpstr>Example: Persuasive Influence</vt:lpstr>
      <vt:lpstr>Pathways and Easy-Speak</vt:lpstr>
      <vt:lpstr>Technical requirements</vt:lpstr>
      <vt:lpstr>What do you need for a DTM?</vt:lpstr>
      <vt:lpstr>Compatibility check – how does it look like?</vt:lpstr>
      <vt:lpstr>Why disable pop-up blockers?</vt:lpstr>
      <vt:lpstr>Technical matters</vt:lpstr>
      <vt:lpstr>Online or print?</vt:lpstr>
      <vt:lpstr>Online or print?</vt:lpstr>
      <vt:lpstr>Self-assessment before and after project: Any progress in my skills?</vt:lpstr>
      <vt:lpstr>Distinguished Club Program (DCP)</vt:lpstr>
      <vt:lpstr>Navigator – Toastmasters explained</vt:lpstr>
      <vt:lpstr>Meetings today vs. with Pathways</vt:lpstr>
      <vt:lpstr>Advantages of Pathways</vt:lpstr>
      <vt:lpstr>Advantages of Pathways</vt:lpstr>
      <vt:lpstr>Useful links</vt:lpstr>
      <vt:lpstr>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Newell-Cohen</dc:creator>
  <cp:lastModifiedBy>Sabine Schmelzer</cp:lastModifiedBy>
  <cp:revision>352</cp:revision>
  <cp:lastPrinted>2018-04-18T15:29:02Z</cp:lastPrinted>
  <dcterms:created xsi:type="dcterms:W3CDTF">2017-01-24T17:51:02Z</dcterms:created>
  <dcterms:modified xsi:type="dcterms:W3CDTF">2018-04-18T15:29:12Z</dcterms:modified>
</cp:coreProperties>
</file>